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png" ContentType="image/png"/>
  <Default Extension="wmf" ContentType="image/x-wmf"/>
  <Default Extension="wav" ContentType="audio/wav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390" r:id="rId5"/>
    <p:sldId id="428" r:id="rId6"/>
    <p:sldId id="426" r:id="rId7"/>
    <p:sldId id="427" r:id="rId8"/>
    <p:sldId id="393" r:id="rId9"/>
    <p:sldId id="395" r:id="rId10"/>
    <p:sldId id="420" r:id="rId11"/>
    <p:sldId id="421" r:id="rId12"/>
    <p:sldId id="377" r:id="rId13"/>
    <p:sldId id="364" r:id="rId14"/>
    <p:sldId id="382" r:id="rId15"/>
    <p:sldId id="400" r:id="rId16"/>
    <p:sldId id="270" r:id="rId17"/>
    <p:sldId id="372" r:id="rId18"/>
    <p:sldId id="407" r:id="rId19"/>
    <p:sldId id="381" r:id="rId20"/>
    <p:sldId id="392" r:id="rId21"/>
    <p:sldId id="398" r:id="rId22"/>
    <p:sldId id="368" r:id="rId23"/>
    <p:sldId id="369" r:id="rId24"/>
    <p:sldId id="391" r:id="rId25"/>
    <p:sldId id="422" r:id="rId26"/>
    <p:sldId id="262" r:id="rId27"/>
    <p:sldId id="348" r:id="rId28"/>
    <p:sldId id="344" r:id="rId29"/>
    <p:sldId id="383" r:id="rId30"/>
    <p:sldId id="402" r:id="rId31"/>
    <p:sldId id="415" r:id="rId32"/>
    <p:sldId id="417" r:id="rId33"/>
    <p:sldId id="416" r:id="rId34"/>
    <p:sldId id="386" r:id="rId35"/>
    <p:sldId id="429" r:id="rId36"/>
    <p:sldId id="414" r:id="rId37"/>
    <p:sldId id="394" r:id="rId38"/>
    <p:sldId id="423" r:id="rId39"/>
    <p:sldId id="419" r:id="rId40"/>
    <p:sldId id="424" r:id="rId41"/>
    <p:sldId id="411" r:id="rId42"/>
  </p:sldIdLst>
  <p:sldSz cx="9144000" cy="6858000" type="screen4x3"/>
  <p:notesSz cx="6858000" cy="9144000"/>
  <p:embeddedFontLst>
    <p:embeddedFont>
      <p:font typeface="Times" panose="02020603050405020304" charset="0"/>
      <p:regular r:id="rId44"/>
      <p:bold r:id="rId45"/>
      <p:italic r:id="rId46"/>
      <p:boldItalic r:id="rId47"/>
    </p:embeddedFont>
    <p:embeddedFont>
      <p:font typeface="Arial Narrow" panose="020B0606020202030204" pitchFamily="34" charset="0"/>
      <p:regular r:id="rId48"/>
      <p:bold r:id="rId49"/>
      <p:italic r:id="rId50"/>
      <p:boldItalic r:id="rId51"/>
    </p:embeddedFont>
  </p:embeddedFontLst>
  <p:custDataLst>
    <p:tags r:id="rId43"/>
  </p:custDataLst>
  <p:defaultTextStyle>
    <a:defPPr>
      <a:defRPr lang="en-US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0" y="0"/>
      </p:cViewPr>
    </p:cSldViewPr>
  </p:slideViewPr>
  <p:notesViewPr>
    <p:cSldViewPr>
      <p:cViewPr varScale="1">
        <p:scale>
          <a:sx n="27" d="100"/>
          <a:sy n="27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tags" Target="tags/tag1.xml" /><Relationship Id="rId44" Type="http://schemas.openxmlformats.org/officeDocument/2006/relationships/font" Target="fonts/font1.fntdata" /><Relationship Id="rId45" Type="http://schemas.openxmlformats.org/officeDocument/2006/relationships/font" Target="fonts/font2.fntdata" /><Relationship Id="rId46" Type="http://schemas.openxmlformats.org/officeDocument/2006/relationships/font" Target="fonts/font3.fntdata" /><Relationship Id="rId47" Type="http://schemas.openxmlformats.org/officeDocument/2006/relationships/font" Target="fonts/font4.fntdata" /><Relationship Id="rId48" Type="http://schemas.openxmlformats.org/officeDocument/2006/relationships/font" Target="fonts/font5.fntdata" /><Relationship Id="rId49" Type="http://schemas.openxmlformats.org/officeDocument/2006/relationships/font" Target="fonts/font6.fntdata" /><Relationship Id="rId5" Type="http://schemas.openxmlformats.org/officeDocument/2006/relationships/slide" Target="slides/slide2.xml" /><Relationship Id="rId50" Type="http://schemas.openxmlformats.org/officeDocument/2006/relationships/font" Target="fonts/font7.fntdata" /><Relationship Id="rId51" Type="http://schemas.openxmlformats.org/officeDocument/2006/relationships/font" Target="fonts/font8.fntdata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19050" tIns="0" rIns="19050" bIns="0">
            <a:noAutofit/>
          </a:bodyPr>
          <a:lstStyle/>
          <a:p>
            <a:pPr lvl="0" eaLnBrk="0" hangingPunct="0"/>
            <a:fld id="{C275F275-58EA-4EA7-A904-8ECBBDE46CC0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075" name="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076" name=""/>
          <p:cNvSpPr>
            <a:spLocks noRot="1" noTextEdi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3077" name="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78" name="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A928D17C-1CC6-4B06-AC53-F6210029175B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079" name="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54AB233E-8F2A-4919-9981-4E05626E7ACA}" type="slidenum">
              <a:rPr sz="1000" i="1">
                <a:latin typeface="Times New Roman" pitchFamily="18" charset="0"/>
              </a:rPr>
              <a:t>*</a:t>
            </a:fld>
            <a:endParaRPr sz="1000" i="1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717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717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11AFCC0D-267D-46FD-AC4F-31573F92A22E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17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717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7126BBF4-7CF7-4B36-B240-62523EA231A0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17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986A8205-00D3-4F5C-A0DE-C7FB9D10ED8F}" type="slidenum">
              <a:rPr sz="1000" i="1">
                <a:latin typeface="Times New Roman" pitchFamily="18" charset="0"/>
              </a:rPr>
              <a:t>3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6626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6627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2662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09F37A37-8692-4E2F-AB9F-8148B38B17A2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662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2663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4A45CE2B-1134-4CB8-B450-58C14BE6F450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663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C233343B-4119-496E-87CD-007923298DE7}" type="slidenum">
              <a:rPr sz="1000" i="1">
                <a:latin typeface="Times New Roman" pitchFamily="18" charset="0"/>
              </a:rPr>
              <a:t>13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867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867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2867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1E72388E-3DDB-4A9F-A341-686B3A22BB88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867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2867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0E4B823A-F7B4-4F55-97D9-63516BBF9C7C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867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C0D0886F-FDD1-4BE4-AAC1-3F4E579D1A5B}" type="slidenum">
              <a:rPr sz="1000" i="1">
                <a:latin typeface="Times New Roman" pitchFamily="18" charset="0"/>
              </a:rPr>
              <a:t>14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072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3072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3072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E0BCFA57-D819-4855-90D8-74B30DEADFBA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072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072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B3534A63-61D3-4E64-A02A-B3132BCB6FBE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072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2ABC004E-CF91-481E-9100-CF2B9475583C}" type="slidenum">
              <a:rPr sz="1000" i="1">
                <a:latin typeface="Times New Roman" pitchFamily="18" charset="0"/>
              </a:rPr>
              <a:t>15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277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3277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3277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DC191520-2BA9-4989-9650-7FE76C044105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277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277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6E463758-AA0D-4E82-9C17-D4A3B98DD575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277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878A2DF3-FF74-4F63-9502-DBDC027B8838}" type="slidenum">
              <a:rPr sz="1000" i="1">
                <a:latin typeface="Times New Roman" pitchFamily="18" charset="0"/>
              </a:rPr>
              <a:t>16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584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3584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3584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78FF5068-8A9F-46D8-A670-6B2AAD977A1B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584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584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6DD6297A-83E7-451F-98E9-A05750C9C219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584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275F58C7-3477-4D1E-87C2-40EB53292569}" type="slidenum">
              <a:rPr sz="1000" i="1">
                <a:latin typeface="Times New Roman" pitchFamily="18" charset="0"/>
              </a:rPr>
              <a:t>18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789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3789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3789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F8A95BAD-0779-4DFF-B31A-03E4C1671707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789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789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0C815EA3-9631-4E7E-B346-EF8301BFC4D1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789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DD5C1CEB-22A2-485D-B7D1-F7717FC1B0C1}" type="slidenum">
              <a:rPr sz="1000" i="1">
                <a:latin typeface="Times New Roman" pitchFamily="18" charset="0"/>
              </a:rPr>
              <a:t>19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9938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39939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39940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BEE799C0-9EDA-4367-864A-8304656A60D5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9941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39942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C99D0175-8F37-44A1-88A9-E2493132EC83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39943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72368CD6-A4C7-42BF-BAC1-21A58C569D7D}" type="slidenum">
              <a:rPr sz="1000" i="1">
                <a:latin typeface="Times New Roman" pitchFamily="18" charset="0"/>
              </a:rPr>
              <a:t>20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1986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1987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4198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AED72EF6-F6AA-4BED-A155-E783DE23011B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198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4199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792EEF53-B35C-465E-8B78-7E6FBC4B1F62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199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02BC9B8A-6903-477E-B746-0659F68F4A11}" type="slidenum">
              <a:rPr sz="1000" i="1">
                <a:latin typeface="Times New Roman" pitchFamily="18" charset="0"/>
              </a:rPr>
              <a:t>21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403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403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4403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6AF39997-30D7-4070-BEAF-2974D66DD6FC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403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4403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B9CB7C83-31E5-4F40-870A-BA4C477C1EDD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403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9559ED95-BF94-4ED6-A9D6-AA257AF98F17}" type="slidenum">
              <a:rPr sz="1000" i="1">
                <a:latin typeface="Times New Roman" pitchFamily="18" charset="0"/>
              </a:rPr>
              <a:t>22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608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608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4608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CECD8D8B-DA30-45FF-9A7D-16C30D76EFDC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608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4608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81F27E66-2645-4D04-87C1-4155CA2F76BE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608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413F32EB-4092-457C-9CA9-67C83374E4FB}" type="slidenum">
              <a:rPr sz="1000" i="1">
                <a:latin typeface="Times New Roman" pitchFamily="18" charset="0"/>
              </a:rPr>
              <a:t>23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9219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9220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12382900-1971-4C29-8D5A-53F5AFCEA330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9221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9222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74B1C364-50DF-42E1-8DC3-3806A1B1960C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9223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5E30F506-749B-443D-BDE1-1628F9E6DE52}" type="slidenum">
              <a:rPr sz="1000" i="1">
                <a:latin typeface="Times New Roman" pitchFamily="18" charset="0"/>
              </a:rPr>
              <a:t>4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8130" name=""/>
          <p:cNvSpPr>
            <a:spLocks noTextEdi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8131" name=""/>
          <p:cNvSpPr/>
          <p:nvPr>
            <p:ph type="body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4813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A9659A02-83D3-4529-91A8-85A10489862B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813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4813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A97E24E1-CE98-407D-AF33-410BEE4B487D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4813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4AA0F294-A299-4F0C-B0FF-70F5A68C874A}" type="slidenum">
              <a:rPr sz="1000" i="1">
                <a:latin typeface="Times New Roman" pitchFamily="18" charset="0"/>
              </a:rPr>
              <a:t>24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2226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52227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5222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77D1BEF6-411C-4AFC-A4FD-C7795C6479EB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222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5223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EF140EDA-2A32-45CE-85D9-966A59373523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223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6108758D-7B9B-41AA-8A06-E1CEA91797EA}" type="slidenum">
              <a:rPr sz="1000" i="1">
                <a:latin typeface="Times New Roman" pitchFamily="18" charset="0"/>
              </a:rPr>
              <a:t>27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427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5427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5427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33219211-C8C2-4AF8-B616-EE9522C6C60A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427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5427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3BC9F480-E39D-4DAB-89C4-EB3E67224870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427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B4898367-687B-4683-959C-474F2D09FDBC}" type="slidenum">
              <a:rPr sz="1000" i="1">
                <a:latin typeface="Times New Roman" pitchFamily="18" charset="0"/>
              </a:rPr>
              <a:t>28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632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5632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5632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0440EC1C-3525-43B3-B90E-2FAC3E878451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632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5632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8C34A913-2EBE-4593-92CD-9D5DAAE44962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632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0D8A3198-4940-4EE2-BDD3-F21C1BA40AA9}" type="slidenum">
              <a:rPr sz="1000" i="1">
                <a:latin typeface="Times New Roman" pitchFamily="18" charset="0"/>
              </a:rPr>
              <a:t>29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837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5837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5837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A556F542-0776-4BC7-AF29-67FB20BAC6E8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837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5837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0714CAD9-84C6-418A-B5FB-47D50281330F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5837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B9849D19-1B40-4DCC-8FD9-26ACE99514F7}" type="slidenum">
              <a:rPr sz="1000" i="1">
                <a:latin typeface="Times New Roman" pitchFamily="18" charset="0"/>
              </a:rPr>
              <a:t>30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0418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60419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60420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E748C101-AB65-4960-B653-FD08149161E1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0421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60422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459225B3-B53B-4F50-97D2-6D6A85D4E606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0423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E2CAA5C4-ADCA-493A-AE54-56E2B27F9F26}" type="slidenum">
              <a:rPr sz="1000" i="1">
                <a:latin typeface="Times New Roman" pitchFamily="18" charset="0"/>
              </a:rPr>
              <a:t>31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2466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62467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6246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EC9D340F-E1CC-443C-820C-F6FB39220A03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246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6247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74482439-0803-4187-A4F7-1BDFD37FC916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247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B7F339A5-0BC8-4026-AF21-55041DA7999A}" type="slidenum">
              <a:rPr sz="1000" i="1">
                <a:latin typeface="Times New Roman" pitchFamily="18" charset="0"/>
              </a:rPr>
              <a:t>32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451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6451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6451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C58FB119-6A32-4EFB-B3D4-AE06473D4876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451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6451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B31BFAE8-6823-4D1D-91E9-84CB5CA458AF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451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A30218E3-7C59-451F-AED1-6610DAF34AF7}" type="slidenum">
              <a:rPr sz="1000" i="1">
                <a:latin typeface="Times New Roman" pitchFamily="18" charset="0"/>
              </a:rPr>
              <a:t>33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656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6656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6656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BD09CFC7-B74F-4348-AA4F-3051EED47915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656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6656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FF71CBD8-2A3F-4211-9326-9FFBDE57C76C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656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691A2DBF-E864-4662-9862-5BFD03822730}" type="slidenum">
              <a:rPr sz="1000" i="1">
                <a:latin typeface="Times New Roman" pitchFamily="18" charset="0"/>
              </a:rPr>
              <a:t>34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963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6963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6963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4B08C8A0-6EB3-48B4-9D70-7FF193227E80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963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6963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C296EF15-E538-4246-A1FD-BAA92677FE8E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6963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AC53D759-8B16-40C5-AC48-2430FD3FEFB0}" type="slidenum">
              <a:rPr sz="1000" i="1">
                <a:latin typeface="Times New Roman" pitchFamily="18" charset="0"/>
              </a:rPr>
              <a:t>36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11267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1126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25A64A06-3A8F-491B-A146-A24BF147B7AA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126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1127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FCF39125-6D59-4853-82C2-63BE739DCEA8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127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24DE00EB-AB08-40AB-A2F2-FD3C0592D225}" type="slidenum">
              <a:rPr sz="1000" i="1">
                <a:latin typeface="Times New Roman" pitchFamily="18" charset="0"/>
              </a:rPr>
              <a:t>5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68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7168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7168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A7E9AB14-2A96-4CCF-9E50-7DF763EC6449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168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7168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D2A8C2B0-5C8B-4EC3-A8CE-431AF2377220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168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CF9F29D5-5C47-4436-9C9A-8FDC8720EF01}" type="slidenum">
              <a:rPr sz="1000" i="1">
                <a:latin typeface="Times New Roman" pitchFamily="18" charset="0"/>
              </a:rPr>
              <a:t>37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373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7373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7373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19B55704-E150-4470-98F5-9C885F7C5976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373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7373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DF69B296-B951-45E4-9BF3-6835B1271A5C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7373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AF04DA51-5BB0-48D1-A732-C2B76542A728}" type="slidenum">
              <a:rPr sz="1000" i="1">
                <a:latin typeface="Times New Roman" pitchFamily="18" charset="0"/>
              </a:rPr>
              <a:t>38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1331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1331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D353DB18-D38D-4E4C-9816-5312B8CF3485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331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1331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09187C02-8198-4358-BF6C-5FD84104A7ED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331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27F8144B-DA0A-49EE-8B13-1783062B1277}" type="slidenum">
              <a:rPr sz="1000" i="1">
                <a:latin typeface="Times New Roman" pitchFamily="18" charset="0"/>
              </a:rPr>
              <a:t>6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15363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15364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97175378-9185-40E8-815E-77F7243F029D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5365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15366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2B83AC54-168F-4B3D-87FD-27A97D10F741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5367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664843BF-7907-4CE5-B1BC-86222E93BA0F}" type="slidenum">
              <a:rPr sz="1000" i="1">
                <a:latin typeface="Times New Roman" pitchFamily="18" charset="0"/>
              </a:rPr>
              <a:t>7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17411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17412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74D2ECA7-EB61-4441-ABC2-DCBCF016EFF9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7413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17414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CC1B53AF-0A7B-4890-AEF3-4DD82DA472B1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7415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403023F6-38DF-4652-A828-DD29D0A2E8E3}" type="slidenum">
              <a:rPr sz="1000" i="1">
                <a:latin typeface="Times New Roman" pitchFamily="18" charset="0"/>
              </a:rPr>
              <a:t>8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19459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19460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4D17E45E-6D02-4601-A62C-22418A69891E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9461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19462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380F65C3-AA4B-4C42-80E6-DFC366C7D4DE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19463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4759E24C-5AB3-4C4E-8D7A-897AFA68BC4E}" type="slidenum">
              <a:rPr sz="1000" i="1">
                <a:latin typeface="Times New Roman" pitchFamily="18" charset="0"/>
              </a:rPr>
              <a:t>9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21507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1508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82F01A2D-BA5B-43F5-8A8D-38737CF20818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1509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21510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32CA8618-DA23-442A-8E95-7911ECFA1B7E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1511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0EBB3A21-6EA1-47B3-B3C3-739B26BEEE3E}" type="slidenum">
              <a:rPr sz="1000" i="1">
                <a:latin typeface="Times New Roman" pitchFamily="18" charset="0"/>
              </a:rPr>
              <a:t>10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3554" name=""/>
          <p:cNvSpPr>
            <a:spLocks noTextEdit="1"/>
          </p:cNvSpPr>
          <p:nvPr>
            <p:ph type="sldImg" idx="2"/>
          </p:nvPr>
        </p:nvSpPr>
        <p:spPr>
          <a:xfrm>
            <a:off x="1149350" y="717550"/>
            <a:ext cx="4559300" cy="3416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3555" name=""/>
          <p:cNvSpPr/>
          <p:nvPr>
            <p:ph type="body" idx="3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5pPr>
          </a:lstStyle>
          <a:p/>
        </p:txBody>
      </p:sp>
      <p:sp>
        <p:nvSpPr>
          <p:cNvPr id="23556" name=""/>
          <p:cNvSpPr>
            <a:spLocks noGrp="1"/>
          </p:cNvSpPr>
          <p:nvPr>
            <p:ph type="hdr" sz="quarter"/>
          </p:nvPr>
        </p:nvSpPr>
        <p:spPr/>
        <p:txBody>
          <a:bodyPr lIns="19050" tIns="0" rIns="19050" bIns="0">
            <a:noAutofit/>
          </a:bodyPr>
          <a:lstStyle/>
          <a:p>
            <a:pPr lvl="0" eaLnBrk="0" hangingPunct="0"/>
            <a:fld id="{664DF7B3-25C7-481F-9EA8-E1CFEB5D97BD}" type="head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3557" name=""/>
          <p:cNvSpPr>
            <a:spLocks noGrp="1"/>
          </p:cNvSpPr>
          <p:nvPr>
            <p:ph type="dt" idx="1"/>
          </p:nvPr>
        </p:nvSpPr>
        <p:spPr/>
        <p:txBody>
          <a:bodyPr lIns="19050" tIns="0" rIns="19050" bIns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endParaRPr sz="1000" i="1">
              <a:latin typeface="Times New Roman" pitchFamily="18" charset="0"/>
            </a:endParaRPr>
          </a:p>
        </p:txBody>
      </p:sp>
      <p:sp>
        <p:nvSpPr>
          <p:cNvPr id="23558" name=""/>
          <p:cNvSpPr>
            <a:spLocks noGrp="1"/>
          </p:cNvSpPr>
          <p:nvPr>
            <p:ph type="ftr" sz="quarter" idx="4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fld id="{7488DF7D-61A4-449C-BE9B-EE3C4AE46BE4}" type="footer">
              <a:rPr sz="1000" i="1">
                <a:latin typeface="Times New Roman" pitchFamily="18" charset="0"/>
              </a:rPr>
              <a:t/>
            </a:fld>
            <a:endParaRPr sz="1000" i="1">
              <a:latin typeface="Times New Roman" pitchFamily="18" charset="0"/>
            </a:endParaRPr>
          </a:p>
        </p:txBody>
      </p:sp>
      <p:sp>
        <p:nvSpPr>
          <p:cNvPr id="23559" name=""/>
          <p:cNvSpPr>
            <a:spLocks noGrp="1"/>
          </p:cNvSpPr>
          <p:nvPr>
            <p:ph type="sldNum" sz="quarter" idx="5"/>
          </p:nvPr>
        </p:nvSpPr>
        <p:spPr/>
        <p:txBody>
          <a:bodyPr lIns="19050" tIns="0" rIns="19050" bIns="0" anchor="b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58E43C18-225D-4161-8B8C-A5F671B08982}" type="slidenum">
              <a:rPr sz="1000" i="1">
                <a:latin typeface="Times New Roman" pitchFamily="18" charset="0"/>
              </a:rPr>
              <a:t>11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>
  <p:cSld name="Title Slide"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"/>
          <p:cNvSpPr>
            <a:spLocks noGrp="1"/>
          </p:cNvSpPr>
          <p:nvPr>
            <p:ph type="ctrTitle" sz="quarter"/>
          </p:nvPr>
        </p:nvSpPr>
        <p:spPr>
          <a:xfrm>
            <a:off x="914400" y="2057400"/>
            <a:ext cx="7315200" cy="1524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2051" name=""/>
          <p:cNvSpPr>
            <a:spLocks noGrp="1"/>
          </p:cNvSpPr>
          <p:nvPr>
            <p:ph type="subTitle" sz="quarter" idx="1"/>
          </p:nvPr>
        </p:nvSpPr>
        <p:spPr>
          <a:xfrm>
            <a:off x="685800" y="4267200"/>
            <a:ext cx="7772400" cy="21336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 anchor="ctr" anchorCtr="1">
            <a:noAutofit/>
          </a:bodyPr>
          <a:lstStyle>
            <a:lvl1pPr marL="342900" indent="-34290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1pPr>
            <a:lvl2pPr marL="742950" indent="-28575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2pPr>
            <a:lvl3pPr marL="1143000" indent="-22860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3pPr>
            <a:lvl4pPr marL="1600200" indent="-22860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4pPr>
            <a:lvl5pPr marL="2057400" indent="-22860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5pPr>
          </a:lstStyle>
          <a:p>
            <a:pPr lvl="0"/>
            <a:r>
              <a:t>Click to edit Master subtitle style</a:t>
            </a:r>
          </a:p>
        </p:txBody>
      </p:sp>
      <p:sp>
        <p:nvSpPr>
          <p:cNvPr id="2052" name=""/>
          <p:cNvSpPr>
            <a:spLocks noGrp="1"/>
          </p:cNvSpPr>
          <p:nvPr>
            <p:ph type="dt" sz="quarter" idx="2"/>
          </p:nvPr>
        </p:nvSpPr>
        <p:spPr>
          <a:xfrm>
            <a:off x="685800" y="6399212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" name=""/>
          <p:cNvSpPr>
            <a:spLocks noGrp="1"/>
          </p:cNvSpPr>
          <p:nvPr>
            <p:ph type="ftr" sz="quarter" idx="3"/>
          </p:nvPr>
        </p:nvSpPr>
        <p:spPr>
          <a:xfrm>
            <a:off x="3124200" y="6399212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fld id="{41BF14C7-2517-4364-B537-191905E1598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4" name=""/>
          <p:cNvSpPr>
            <a:spLocks noGrp="1"/>
          </p:cNvSpPr>
          <p:nvPr>
            <p:ph type="sldNum" sz="quarter" idx="4"/>
          </p:nvPr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16A5B573-6CEC-464F-9F61-59CAC40124CF}" type="slidenum">
              <a:rPr sz="1400">
                <a:solidFill>
                  <a:schemeClr val="bg1"/>
                </a:solidFill>
                <a:latin typeface="Times New Roman" pitchFamily="18" charset="0"/>
              </a:rPr>
              <a:t>*</a:t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DA2F36CF-C66C-44AB-BF9A-87AA85BDEF11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r" eaLnBrk="0" hangingPunct="0"/>
            <a:fld id="{93AE1883-0942-4AA3-9DB2-9C7C3A0314B1}" type="slidenum">
              <a:rPr sz="1400">
                <a:solidFill>
                  <a:schemeClr val="bg1"/>
                </a:solidFill>
                <a:latin typeface="Times New Roman" pitchFamily="18" charset="0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E0BB54CC-B101-40CF-808B-7FB5883618C4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0" hangingPunct="0"/>
            <a:fld id="{93AE1883-0942-4AA3-9DB2-9C7C3A0314B1}" type="slidenum">
              <a:rPr sz="1400">
                <a:solidFill>
                  <a:schemeClr val="bg1"/>
                </a:solidFill>
                <a:latin typeface="Times New Roman" pitchFamily="18" charset="0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6858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"/>
          <p:cNvSpPr>
            <a:spLocks noGrp="1"/>
          </p:cNvSpPr>
          <p:nvPr>
            <p:ph type="body" idx="1"/>
          </p:nvPr>
        </p:nvSpPr>
        <p:spPr>
          <a:xfrm>
            <a:off x="914400" y="2590800"/>
            <a:ext cx="7467600" cy="3505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"/>
          <p:cNvSpPr>
            <a:spLocks noGrp="1"/>
          </p:cNvSpPr>
          <p:nvPr>
            <p:ph type="dt" sz="half" idx="2"/>
          </p:nvPr>
        </p:nvSpPr>
        <p:spPr>
          <a:xfrm>
            <a:off x="685800" y="6399212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9" name=""/>
          <p:cNvSpPr>
            <a:spLocks noGrp="1"/>
          </p:cNvSpPr>
          <p:nvPr>
            <p:ph type="ftr" sz="quarter" idx="3"/>
          </p:nvPr>
        </p:nvSpPr>
        <p:spPr>
          <a:xfrm>
            <a:off x="3124200" y="6399212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fld id="{363765FA-BA24-485F-AAD3-B5007F861CC6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0" name=""/>
          <p:cNvSpPr>
            <a:spLocks noGrp="1"/>
          </p:cNvSpPr>
          <p:nvPr>
            <p:ph type="sldNum" sz="quarter" idx="4"/>
          </p:nvPr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0" hangingPunct="0"/>
            <a:fld id="{2FE49E2C-FA81-4CFE-924A-9482C7DF5816}" type="slidenum">
              <a:rPr sz="1400">
                <a:solidFill>
                  <a:schemeClr val="bg1"/>
                </a:solidFill>
                <a:latin typeface="Times New Roman" pitchFamily="18" charset="0"/>
              </a:rPr>
              <a:t>*</a:t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hf sldNum="0" dt="0"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baseline="0">
          <a:solidFill>
            <a:schemeClr val="tx1"/>
          </a:solidFill>
          <a:effectLst/>
          <a:latin typeface="Times New Roman" pitchFamily="18" charset="0"/>
          <a:ea typeface="Arial" pitchFamily="34" charset="0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1" i="0" u="none" baseline="0">
          <a:solidFill>
            <a:schemeClr val="bg1"/>
          </a:solidFill>
          <a:effectLst>
            <a:outerShdw blurRad="38100" dist="38100" dir="2700000" algn="tl">
              <a:schemeClr val="bg2"/>
            </a:outerShdw>
          </a:effectLst>
          <a:latin typeface="Times New Roman" pitchFamily="18" charset="0"/>
          <a:ea typeface="Arial" pitchFamily="34" charset="0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400" b="0" i="0" u="none" baseline="0">
          <a:solidFill>
            <a:schemeClr val="bg1"/>
          </a:solidFill>
          <a:effectLst>
            <a:outerShdw blurRad="38100" dist="38100" dir="2700000" algn="tl">
              <a:schemeClr val="bg2"/>
            </a:outerShdw>
          </a:effectLst>
          <a:latin typeface="Times New Roman" pitchFamily="18" charset="0"/>
          <a:ea typeface="Arial" pitchFamily="34" charset="0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bg1"/>
          </a:solidFill>
          <a:effectLst>
            <a:outerShdw blurRad="38100" dist="38100" dir="2700000" algn="tl">
              <a:schemeClr val="bg2"/>
            </a:outerShdw>
          </a:effectLst>
          <a:latin typeface="Times New Roman" pitchFamily="18" charset="0"/>
          <a:ea typeface="Arial" pitchFamily="34" charset="0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bg1"/>
          </a:solidFill>
          <a:effectLst>
            <a:outerShdw blurRad="38100" dist="38100" dir="2700000" algn="tl">
              <a:schemeClr val="bg2"/>
            </a:outerShdw>
          </a:effectLst>
          <a:latin typeface="Times New Roman" pitchFamily="18" charset="0"/>
          <a:ea typeface="Arial" pitchFamily="34" charset="0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000" b="0" i="0" u="none" baseline="0">
          <a:solidFill>
            <a:schemeClr val="bg1"/>
          </a:solidFill>
          <a:effectLst>
            <a:outerShdw blurRad="38100" dist="38100" dir="2700000" algn="tl">
              <a:schemeClr val="bg2"/>
            </a:outerShdw>
          </a:effectLst>
          <a:latin typeface="Times New Roman" pitchFamily="18" charset="0"/>
          <a:ea typeface="Arial" pitchFamily="34" charset="0"/>
        </a:defRPr>
      </a:lvl5pPr>
    </p:bodyStyle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audio" Target="../media/media1.wav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wmf" /><Relationship Id="rId4" Type="http://schemas.openxmlformats.org/officeDocument/2006/relationships/audio" Target="../media/media8.wav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5.wmf" /><Relationship Id="rId5" Type="http://schemas.openxmlformats.org/officeDocument/2006/relationships/vmlDrawing" Target="../drawings/vmlDrawing1.vml" /><Relationship Id="rId6" Type="http://schemas.openxmlformats.org/officeDocument/2006/relationships/audio" Target="../media/media9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Relationship Id="rId3" Type="http://schemas.openxmlformats.org/officeDocument/2006/relationships/image" Target="../media/image7.jpeg" /><Relationship Id="rId4" Type="http://schemas.openxmlformats.org/officeDocument/2006/relationships/audio" Target="../media/media2.wav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audio" Target="../media/media2.wav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4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jpeg" /><Relationship Id="rId4" Type="http://schemas.openxmlformats.org/officeDocument/2006/relationships/audio" Target="../media/media2.wav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w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audio" Target="../media/media2.wav" /><Relationship Id="rId4" Type="http://schemas.openxmlformats.org/officeDocument/2006/relationships/audio" Target="../media/media3.wav" /><Relationship Id="rId5" Type="http://schemas.openxmlformats.org/officeDocument/2006/relationships/audio" Target="../media/media4.wav" /><Relationship Id="rId6" Type="http://schemas.openxmlformats.org/officeDocument/2006/relationships/audio" Target="../media/media5.wav" /><Relationship Id="rId7" Type="http://schemas.openxmlformats.org/officeDocument/2006/relationships/audio" Target="../media/media6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audio" Target="../media/media8.wav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audio" Target="../media/media2.wav" /><Relationship Id="rId4" Type="http://schemas.openxmlformats.org/officeDocument/2006/relationships/audio" Target="../media/media8.wav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audio" Target="../media/media2.wav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10.png" /><Relationship Id="rId5" Type="http://schemas.openxmlformats.org/officeDocument/2006/relationships/oleObject" Target="../embeddings/oleObject3.bin" TargetMode="Internal" /><Relationship Id="rId6" Type="http://schemas.openxmlformats.org/officeDocument/2006/relationships/vmlDrawing" Target="../drawings/vmlDrawing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10.png" /><Relationship Id="rId5" Type="http://schemas.openxmlformats.org/officeDocument/2006/relationships/oleObject" Target="../embeddings/oleObject5.bin" TargetMode="Internal" /><Relationship Id="rId6" Type="http://schemas.openxmlformats.org/officeDocument/2006/relationships/vmlDrawing" Target="../drawings/vmlDrawing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audio" Target="../media/media7.wav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audio" Target="../media/media7.wav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audio" Target="../media/media2.wav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audio" Target="../media/media10.wav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3.xml" /><Relationship Id="rId3" Type="http://schemas.openxmlformats.org/officeDocument/2006/relationships/oleObject" Target="../embeddings/oleObject6.bin" TargetMode="Internal" /><Relationship Id="rId4" Type="http://schemas.openxmlformats.org/officeDocument/2006/relationships/image" Target="../media/image5.wmf" /><Relationship Id="rId5" Type="http://schemas.openxmlformats.org/officeDocument/2006/relationships/image" Target="../media/image15.png" /><Relationship Id="rId6" Type="http://schemas.openxmlformats.org/officeDocument/2006/relationships/vmlDrawing" Target="../drawings/vmlDrawing4.vml" /><Relationship Id="rId7" Type="http://schemas.openxmlformats.org/officeDocument/2006/relationships/audio" Target="../media/media3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audio" Target="../media/media7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audio" Target="../media/media2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audio" Target="../media/media2.wav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audio" Target="../media/media2.wav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8" name=""/>
          <p:cNvSpPr/>
          <p:nvPr>
            <p:ph type="ctrTitle"/>
          </p:nvPr>
        </p:nvSpPr>
        <p:spPr>
          <a:xfrm>
            <a:off x="914400" y="2057400"/>
            <a:ext cx="7315200" cy="1524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ctr" anchorCtr="0">
            <a:noAutofit/>
          </a:bodyPr>
          <a:lstStyle/>
          <a:p>
            <a:pPr lvl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PRESENTS</a:t>
            </a:r>
            <a:r>
              <a:rPr sz="3600" b="1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 </a:t>
            </a:r>
            <a:br>
              <a:rPr sz="3600" b="1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JOSHUA PROJECT 2000</a:t>
            </a:r>
            <a:endParaRPr sz="44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4099" name=""/>
          <p:cNvSpPr/>
          <p:nvPr>
            <p:ph type="subTitle" idx="1"/>
          </p:nvPr>
        </p:nvSpPr>
        <p:spPr>
          <a:xfrm>
            <a:off x="152400" y="4419600"/>
            <a:ext cx="8990012" cy="21336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ctr" anchorCtr="1">
            <a:noAutofit/>
          </a:bodyPr>
          <a:lstStyle/>
          <a:p>
            <a:pPr lvl="0"/>
            <a:r>
              <a:rPr sz="3800" i="1">
                <a:solidFill>
                  <a:schemeClr val="tx2"/>
                </a:solidFill>
              </a:rPr>
              <a:t>A Presentation to Denominational Leaders Sponsored by </a:t>
            </a:r>
            <a:endParaRPr sz="3800" i="1">
              <a:solidFill>
                <a:schemeClr val="tx2"/>
              </a:solidFill>
            </a:endParaRPr>
          </a:p>
          <a:p>
            <a:pPr lvl="0"/>
            <a:r>
              <a:rPr sz="3800" i="1">
                <a:solidFill>
                  <a:schemeClr val="tx2"/>
                </a:solidFill>
              </a:rPr>
              <a:t>ACMC</a:t>
            </a:r>
            <a:endParaRPr sz="3800" i="1">
              <a:solidFill>
                <a:schemeClr val="tx2"/>
              </a:solidFill>
            </a:endParaRPr>
          </a:p>
          <a:p>
            <a:pPr lvl="0"/>
            <a:r>
              <a:rPr sz="3800" i="1">
                <a:solidFill>
                  <a:schemeClr val="tx2"/>
                </a:solidFill>
              </a:rPr>
              <a:t>Chicago, April 9, 1996</a:t>
            </a:r>
            <a:endParaRPr sz="3800" i="1">
              <a:solidFill>
                <a:schemeClr val="tx2"/>
              </a:solidFill>
            </a:endParaRPr>
          </a:p>
        </p:txBody>
      </p:sp>
      <p:sp>
        <p:nvSpPr>
          <p:cNvPr id="4100" name=""/>
          <p:cNvSpPr>
            <a:spLocks noGrp="1"/>
          </p:cNvSpPr>
          <p:nvPr>
            <p:ph type="dt" sz="quarter" idx="2"/>
          </p:nvPr>
        </p:nvSpPr>
        <p:spPr/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"/>
          <p:cNvSpPr>
            <a:spLocks noGrp="1"/>
          </p:cNvSpPr>
          <p:nvPr>
            <p:ph type="ftr" sz="quarter" idx="3"/>
          </p:nvPr>
        </p:nvSpPr>
        <p:spPr/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fld id="{679BC676-7358-4EB1-B28E-D3445434CAA9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700">
        <p:fade thruBlk="1"/>
        <p:sndAc>
          <p:stSnd>
            <p:snd r:embed="rId3" name="INTRO08.WAV"/>
          </p:stSnd>
        </p:sndAc>
      </p:transition>
    </mc:Choice>
    <mc:Fallback>
      <p:transition>
        <p:fade thruBlk="1"/>
        <p:sndAc>
          <p:stSnd>
            <p:snd r:embed="rId3" name="INTRO08.WAV"/>
          </p:stSnd>
        </p:sndAc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"/>
          <p:cNvSpPr/>
          <p:nvPr/>
        </p:nvSpPr>
        <p:spPr>
          <a:xfrm rot="16200000">
            <a:off x="314325" y="5087938"/>
            <a:ext cx="1949450" cy="6413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600" b="1">
                <a:solidFill>
                  <a:srgbClr val="FE9B03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Prayer</a:t>
            </a:r>
            <a:endParaRPr sz="3600" b="1">
              <a:solidFill>
                <a:srgbClr val="FE9B03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3" name=""/>
          <p:cNvSpPr/>
          <p:nvPr/>
        </p:nvSpPr>
        <p:spPr>
          <a:xfrm>
            <a:off x="739775" y="4446588"/>
            <a:ext cx="1131888" cy="1885950"/>
          </a:xfrm>
          <a:custGeom>
            <a:pathLst>
              <a:path w="713" h="1188">
                <a:moveTo>
                  <a:pt x="42" y="15"/>
                </a:moveTo>
                <a:lnTo>
                  <a:pt x="14" y="175"/>
                </a:lnTo>
                <a:lnTo>
                  <a:pt x="168" y="293"/>
                </a:lnTo>
                <a:lnTo>
                  <a:pt x="154" y="967"/>
                </a:lnTo>
                <a:lnTo>
                  <a:pt x="0" y="1084"/>
                </a:lnTo>
                <a:lnTo>
                  <a:pt x="0" y="1172"/>
                </a:lnTo>
                <a:lnTo>
                  <a:pt x="712" y="1187"/>
                </a:lnTo>
                <a:lnTo>
                  <a:pt x="698" y="1084"/>
                </a:lnTo>
                <a:lnTo>
                  <a:pt x="530" y="967"/>
                </a:lnTo>
                <a:lnTo>
                  <a:pt x="530" y="308"/>
                </a:lnTo>
                <a:lnTo>
                  <a:pt x="642" y="175"/>
                </a:lnTo>
                <a:lnTo>
                  <a:pt x="642" y="0"/>
                </a:lnTo>
                <a:lnTo>
                  <a:pt x="42" y="1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chemeClr val="tx1"/>
            </a:solidFill>
            <a:prstDash val="solid"/>
            <a:round/>
          </a:ln>
          <a:effectLst/>
        </p:spPr>
      </p:sp>
      <p:pic>
        <p:nvPicPr>
          <p:cNvPr id="2048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9550" cy="68453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0485" name=""/>
          <p:cNvSpPr/>
          <p:nvPr/>
        </p:nvSpPr>
        <p:spPr>
          <a:xfrm>
            <a:off x="66675" y="0"/>
            <a:ext cx="8921750" cy="1920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 church for every people </a:t>
            </a:r>
            <a:endParaRPr sz="4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and the gospel for every person </a:t>
            </a:r>
            <a:endParaRPr sz="4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by AD2000</a:t>
            </a:r>
            <a:endParaRPr sz="4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0486" name=""/>
          <p:cNvSpPr/>
          <p:nvPr/>
        </p:nvSpPr>
        <p:spPr>
          <a:xfrm>
            <a:off x="147638" y="6049962"/>
            <a:ext cx="8804275" cy="695325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20487" name=""/>
          <p:cNvSpPr/>
          <p:nvPr/>
        </p:nvSpPr>
        <p:spPr>
          <a:xfrm>
            <a:off x="66675" y="6308725"/>
            <a:ext cx="9001125" cy="5492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AD 2000 &amp; Beyond Movement Five Year  Plan</a:t>
            </a:r>
            <a:endParaRPr sz="3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0488" name=""/>
          <p:cNvSpPr/>
          <p:nvPr/>
        </p:nvSpPr>
        <p:spPr>
          <a:xfrm>
            <a:off x="460375" y="2720975"/>
            <a:ext cx="3922712" cy="3421062"/>
          </a:xfrm>
          <a:custGeom>
            <a:pathLst>
              <a:path w="2471" h="2155">
                <a:moveTo>
                  <a:pt x="1158" y="0"/>
                </a:moveTo>
                <a:lnTo>
                  <a:pt x="0" y="394"/>
                </a:lnTo>
                <a:lnTo>
                  <a:pt x="849" y="394"/>
                </a:lnTo>
                <a:lnTo>
                  <a:pt x="0" y="2154"/>
                </a:lnTo>
                <a:lnTo>
                  <a:pt x="2470" y="2154"/>
                </a:lnTo>
                <a:lnTo>
                  <a:pt x="1467" y="394"/>
                </a:lnTo>
                <a:lnTo>
                  <a:pt x="2316" y="394"/>
                </a:lnTo>
                <a:lnTo>
                  <a:pt x="1158" y="0"/>
                </a:lnTo>
              </a:path>
            </a:pathLst>
          </a:custGeom>
          <a:solidFill>
            <a:srgbClr val="FAFD00"/>
          </a:soli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20489" name=""/>
          <p:cNvSpPr/>
          <p:nvPr/>
        </p:nvSpPr>
        <p:spPr>
          <a:xfrm>
            <a:off x="4435475" y="2717800"/>
            <a:ext cx="3922712" cy="3421062"/>
          </a:xfrm>
          <a:custGeom>
            <a:pathLst>
              <a:path w="2471" h="2155">
                <a:moveTo>
                  <a:pt x="1158" y="0"/>
                </a:moveTo>
                <a:lnTo>
                  <a:pt x="0" y="394"/>
                </a:lnTo>
                <a:lnTo>
                  <a:pt x="849" y="394"/>
                </a:lnTo>
                <a:lnTo>
                  <a:pt x="0" y="2154"/>
                </a:lnTo>
                <a:lnTo>
                  <a:pt x="2470" y="2154"/>
                </a:lnTo>
                <a:lnTo>
                  <a:pt x="1467" y="394"/>
                </a:lnTo>
                <a:lnTo>
                  <a:pt x="2316" y="394"/>
                </a:lnTo>
                <a:lnTo>
                  <a:pt x="1158" y="0"/>
                </a:lnTo>
              </a:path>
            </a:pathLst>
          </a:custGeom>
          <a:solidFill>
            <a:srgbClr val="FAFD00"/>
          </a:soli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20490" name=""/>
          <p:cNvSpPr/>
          <p:nvPr/>
        </p:nvSpPr>
        <p:spPr>
          <a:xfrm>
            <a:off x="4567238" y="4591050"/>
            <a:ext cx="3714750" cy="16160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JOSHUA 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PROJECT 2000</a:t>
            </a:r>
            <a:endParaRPr sz="2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 Global Initative</a:t>
            </a:r>
            <a:endParaRPr sz="3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1" name=""/>
          <p:cNvSpPr/>
          <p:nvPr/>
        </p:nvSpPr>
        <p:spPr>
          <a:xfrm>
            <a:off x="1087438" y="4667250"/>
            <a:ext cx="2749550" cy="16160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NATIONAL 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INITIATIVES</a:t>
            </a:r>
            <a:endParaRPr sz="2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Countrywide</a:t>
            </a:r>
            <a:endParaRPr sz="3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B9DB1DC9-0DBF-495E-B723-1D8B10BD6A18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NS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aphicFrame>
        <p:nvGraphicFramePr>
          <p:cNvPr id="22530" name=""/>
          <p:cNvGraphicFramePr/>
          <p:nvPr/>
        </p:nvGraphicFramePr>
        <p:xfrm>
          <a:off x="3657600" y="2438400"/>
          <a:ext cx="4724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progId="WordPro.Document">
                  <p:embed/>
                </p:oleObj>
              </mc:Choice>
              <mc:Fallback>
                <p:oleObj name="Document" r:id="rId3" progId="WordPro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8400"/>
                        <a:ext cx="47244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"/>
          <p:cNvSpPr/>
          <p:nvPr/>
        </p:nvSpPr>
        <p:spPr>
          <a:xfrm>
            <a:off x="517525" y="3030538"/>
            <a:ext cx="2835275" cy="25304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 call to </a:t>
            </a:r>
            <a:endParaRPr sz="4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partner to reach the unreached</a:t>
            </a:r>
            <a:endParaRPr sz="40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2" name=""/>
          <p:cNvSpPr/>
          <p:nvPr/>
        </p:nvSpPr>
        <p:spPr>
          <a:xfrm>
            <a:off x="1050925" y="708025"/>
            <a:ext cx="6816725" cy="9144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Joshua Project 2000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2533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4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522F6CCB-5276-4373-B34D-23E887ED57AA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6" name="TRANS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rotWithShape="0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568700" cy="68453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4579" name=""/>
          <p:cNvSpPr/>
          <p:nvPr/>
        </p:nvSpPr>
        <p:spPr>
          <a:xfrm>
            <a:off x="685800" y="0"/>
            <a:ext cx="3265488" cy="10064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6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Joshua</a:t>
            </a:r>
            <a:endParaRPr sz="6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4580" name=""/>
          <p:cNvSpPr/>
          <p:nvPr>
            <p:ph type="body" idx="1"/>
          </p:nvPr>
        </p:nvSpPr>
        <p:spPr>
          <a:xfrm>
            <a:off x="0" y="1300162"/>
            <a:ext cx="7772400" cy="38798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Get ready to cross, 1:2 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I will give you every place, 1:3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Be strong and courageous, 1:6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Get your supplies ready, 1:11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Go, look over the land, 2:1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Consecrate yourselves, for, 3:5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These stones ... a memorial, 4:7 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March around the city, 6:3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Shout, the wall collapsed, 6:20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Present tribe by tribe, 7:14</a:t>
            </a:r>
            <a:endParaRPr sz="2800">
              <a:solidFill>
                <a:srgbClr val="FAFD00"/>
              </a:solidFill>
            </a:endParaRPr>
          </a:p>
          <a:p>
            <a:pPr lvl="0">
              <a:spcBef>
                <a:spcPct val="0"/>
              </a:spcBef>
            </a:pPr>
            <a:r>
              <a:rPr sz="2800">
                <a:solidFill>
                  <a:srgbClr val="FAFD00"/>
                </a:solidFill>
              </a:rPr>
              <a:t>Each to own inheritance, 24:28</a:t>
            </a:r>
            <a:r>
              <a:rPr>
                <a:latin typeface="Arial" pitchFamily="34" charset="0"/>
              </a:rPr>
              <a:t> </a:t>
            </a:r>
            <a:endParaRPr>
              <a:latin typeface="Arial" pitchFamily="34" charset="0"/>
            </a:endParaRPr>
          </a:p>
        </p:txBody>
      </p:sp>
      <p:sp>
        <p:nvSpPr>
          <p:cNvPr id="2458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6F1CA4BE-8BB9-4099-8A6F-49F6B1B43319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5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8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118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1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178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212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239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271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charRg st="300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5602" name=""/>
          <p:cNvSpPr/>
          <p:nvPr>
            <p:ph type="title"/>
          </p:nvPr>
        </p:nvSpPr>
        <p:spPr>
          <a:xfrm>
            <a:off x="403225" y="503238"/>
            <a:ext cx="8339138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WHAT DOES IT MEAN?</a:t>
            </a:r>
            <a:endParaRPr sz="48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25603" name=""/>
          <p:cNvSpPr/>
          <p:nvPr>
            <p:ph type="body" idx="1"/>
          </p:nvPr>
        </p:nvSpPr>
        <p:spPr>
          <a:xfrm>
            <a:off x="325438" y="1641475"/>
            <a:ext cx="8589962" cy="35925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5pPr>
          </a:lstStyle>
          <a:p>
            <a:pPr lvl="0" algn="ctr">
              <a:buNone/>
            </a:pPr>
            <a:endParaRPr sz="3200">
              <a:solidFill>
                <a:srgbClr val="FAFD00"/>
              </a:solidFill>
            </a:endParaRPr>
          </a:p>
          <a:p>
            <a:pPr lvl="0">
              <a:buNone/>
            </a:pPr>
            <a:r>
              <a:rPr sz="3600">
                <a:solidFill>
                  <a:srgbClr val="FAFD00"/>
                </a:solidFill>
              </a:rPr>
              <a:t>   ... a global cooperative strategy,</a:t>
            </a:r>
            <a:endParaRPr sz="3600">
              <a:solidFill>
                <a:srgbClr val="FAFD00"/>
              </a:solidFill>
            </a:endParaRPr>
          </a:p>
          <a:p>
            <a:pPr lvl="0">
              <a:buNone/>
            </a:pPr>
            <a:r>
              <a:rPr sz="3600">
                <a:solidFill>
                  <a:srgbClr val="FAFD00"/>
                </a:solidFill>
              </a:rPr>
              <a:t>   focused on the least evangelized peoples </a:t>
            </a:r>
            <a:endParaRPr sz="3600">
              <a:solidFill>
                <a:srgbClr val="FAFD00"/>
              </a:solidFill>
            </a:endParaRPr>
          </a:p>
          <a:p>
            <a:pPr lvl="0">
              <a:buNone/>
            </a:pPr>
            <a:r>
              <a:rPr sz="3600">
                <a:solidFill>
                  <a:srgbClr val="FAFD00"/>
                </a:solidFill>
              </a:rPr>
              <a:t>   that seeks to engage every church,      agency, denomination &amp; Christian</a:t>
            </a:r>
            <a:endParaRPr sz="3600">
              <a:solidFill>
                <a:srgbClr val="FAFD00"/>
              </a:solidFill>
            </a:endParaRPr>
          </a:p>
          <a:p>
            <a:pPr lvl="0">
              <a:buNone/>
            </a:pPr>
            <a:r>
              <a:rPr sz="3600">
                <a:solidFill>
                  <a:srgbClr val="FAFD00"/>
                </a:solidFill>
              </a:rPr>
              <a:t>	from every country in the world</a:t>
            </a:r>
            <a:endParaRPr sz="3600">
              <a:solidFill>
                <a:srgbClr val="FAFD00"/>
              </a:solidFill>
            </a:endParaRPr>
          </a:p>
          <a:p>
            <a:pPr lvl="0">
              <a:buNone/>
            </a:pPr>
            <a:r>
              <a:rPr sz="3600">
                <a:solidFill>
                  <a:srgbClr val="FAFD00"/>
                </a:solidFill>
              </a:rPr>
              <a:t>   in an effort to implement the goal ...</a:t>
            </a:r>
            <a:endParaRPr sz="3600">
              <a:solidFill>
                <a:srgbClr val="FAFD00"/>
              </a:solidFill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DC831A48-5C13-460A-9F69-332C9DE20E0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charRg st="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charRg st="39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charRg st="84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charRg st="160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charRg st="193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765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0800"/>
            <a:ext cx="9067800" cy="67310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7651" name=""/>
          <p:cNvSpPr/>
          <p:nvPr/>
        </p:nvSpPr>
        <p:spPr>
          <a:xfrm>
            <a:off x="381000" y="2133600"/>
            <a:ext cx="8001000" cy="22875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 church for every people and the gospel for every person by AD2000</a:t>
            </a:r>
            <a:endParaRPr sz="4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"/>
          <p:cNvSpPr/>
          <p:nvPr/>
        </p:nvSpPr>
        <p:spPr>
          <a:xfrm>
            <a:off x="6350" y="6350"/>
            <a:ext cx="368300" cy="6769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27653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4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C6FA6FC3-8CC3-41C4-ABB1-3163AEB41017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pSp>
        <p:nvGrpSpPr>
          <p:cNvPr id="29733" name=""/>
          <p:cNvGrpSpPr/>
          <p:nvPr/>
        </p:nvGrpSpPr>
        <p:grpSpPr>
          <a:xfrm>
            <a:off x="762000" y="2362200"/>
            <a:ext cx="7621588" cy="3811588"/>
            <a:chOff x="480" y="1488"/>
            <a:chExt cx="4801" cy="2401"/>
          </a:xfrm>
        </p:grpSpPr>
        <p:sp>
          <p:nvSpPr>
            <p:cNvPr id="29698" name=""/>
            <p:cNvSpPr/>
            <p:nvPr/>
          </p:nvSpPr>
          <p:spPr>
            <a:xfrm>
              <a:off x="2902" y="2165"/>
              <a:ext cx="17" cy="18"/>
            </a:xfrm>
            <a:custGeom>
              <a:pathLst>
                <a:path w="17" h="18">
                  <a:moveTo>
                    <a:pt x="16" y="0"/>
                  </a:moveTo>
                  <a:lnTo>
                    <a:pt x="16" y="14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699" name=""/>
            <p:cNvSpPr/>
            <p:nvPr/>
          </p:nvSpPr>
          <p:spPr>
            <a:xfrm>
              <a:off x="2856" y="2111"/>
              <a:ext cx="17" cy="30"/>
            </a:xfrm>
            <a:custGeom>
              <a:pathLst>
                <a:path w="17" h="30">
                  <a:moveTo>
                    <a:pt x="16" y="0"/>
                  </a:moveTo>
                  <a:lnTo>
                    <a:pt x="0" y="8"/>
                  </a:lnTo>
                  <a:lnTo>
                    <a:pt x="2" y="29"/>
                  </a:lnTo>
                  <a:lnTo>
                    <a:pt x="13" y="28"/>
                  </a:lnTo>
                  <a:lnTo>
                    <a:pt x="16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29703" name=""/>
            <p:cNvGrpSpPr/>
            <p:nvPr/>
          </p:nvGrpSpPr>
          <p:grpSpPr>
            <a:xfrm>
              <a:off x="4871" y="3496"/>
              <a:ext cx="410" cy="226"/>
              <a:chOff x="4871" y="3496"/>
              <a:chExt cx="410" cy="226"/>
            </a:xfrm>
          </p:grpSpPr>
          <p:sp>
            <p:nvSpPr>
              <p:cNvPr id="29700" name=""/>
              <p:cNvSpPr/>
              <p:nvPr/>
            </p:nvSpPr>
            <p:spPr>
              <a:xfrm>
                <a:off x="5227" y="3496"/>
                <a:ext cx="54" cy="133"/>
              </a:xfrm>
              <a:custGeom>
                <a:pathLst>
                  <a:path w="54" h="133">
                    <a:moveTo>
                      <a:pt x="16" y="1"/>
                    </a:moveTo>
                    <a:lnTo>
                      <a:pt x="21" y="0"/>
                    </a:lnTo>
                    <a:lnTo>
                      <a:pt x="31" y="16"/>
                    </a:lnTo>
                    <a:lnTo>
                      <a:pt x="30" y="56"/>
                    </a:lnTo>
                    <a:lnTo>
                      <a:pt x="37" y="56"/>
                    </a:lnTo>
                    <a:lnTo>
                      <a:pt x="39" y="65"/>
                    </a:lnTo>
                    <a:lnTo>
                      <a:pt x="40" y="68"/>
                    </a:lnTo>
                    <a:lnTo>
                      <a:pt x="44" y="76"/>
                    </a:lnTo>
                    <a:lnTo>
                      <a:pt x="47" y="73"/>
                    </a:lnTo>
                    <a:lnTo>
                      <a:pt x="50" y="66"/>
                    </a:lnTo>
                    <a:lnTo>
                      <a:pt x="53" y="68"/>
                    </a:lnTo>
                    <a:lnTo>
                      <a:pt x="49" y="78"/>
                    </a:lnTo>
                    <a:lnTo>
                      <a:pt x="47" y="83"/>
                    </a:lnTo>
                    <a:lnTo>
                      <a:pt x="45" y="94"/>
                    </a:lnTo>
                    <a:lnTo>
                      <a:pt x="40" y="98"/>
                    </a:lnTo>
                    <a:lnTo>
                      <a:pt x="35" y="102"/>
                    </a:lnTo>
                    <a:lnTo>
                      <a:pt x="30" y="106"/>
                    </a:lnTo>
                    <a:lnTo>
                      <a:pt x="27" y="112"/>
                    </a:lnTo>
                    <a:lnTo>
                      <a:pt x="30" y="115"/>
                    </a:lnTo>
                    <a:lnTo>
                      <a:pt x="31" y="123"/>
                    </a:lnTo>
                    <a:lnTo>
                      <a:pt x="26" y="126"/>
                    </a:lnTo>
                    <a:lnTo>
                      <a:pt x="21" y="130"/>
                    </a:lnTo>
                    <a:lnTo>
                      <a:pt x="16" y="132"/>
                    </a:lnTo>
                    <a:lnTo>
                      <a:pt x="12" y="130"/>
                    </a:lnTo>
                    <a:lnTo>
                      <a:pt x="7" y="126"/>
                    </a:lnTo>
                    <a:lnTo>
                      <a:pt x="4" y="123"/>
                    </a:lnTo>
                    <a:lnTo>
                      <a:pt x="7" y="118"/>
                    </a:lnTo>
                    <a:lnTo>
                      <a:pt x="12" y="115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2" y="102"/>
                    </a:lnTo>
                    <a:lnTo>
                      <a:pt x="7" y="96"/>
                    </a:lnTo>
                    <a:lnTo>
                      <a:pt x="4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84"/>
                    </a:lnTo>
                    <a:lnTo>
                      <a:pt x="7" y="83"/>
                    </a:lnTo>
                    <a:lnTo>
                      <a:pt x="12" y="78"/>
                    </a:lnTo>
                    <a:lnTo>
                      <a:pt x="14" y="76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11" y="47"/>
                    </a:lnTo>
                    <a:lnTo>
                      <a:pt x="9" y="37"/>
                    </a:lnTo>
                    <a:lnTo>
                      <a:pt x="11" y="27"/>
                    </a:lnTo>
                    <a:lnTo>
                      <a:pt x="12" y="19"/>
                    </a:lnTo>
                    <a:lnTo>
                      <a:pt x="16" y="1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01" name=""/>
              <p:cNvSpPr/>
              <p:nvPr/>
            </p:nvSpPr>
            <p:spPr>
              <a:xfrm>
                <a:off x="5098" y="3612"/>
                <a:ext cx="110" cy="110"/>
              </a:xfrm>
              <a:custGeom>
                <a:pathLst>
                  <a:path w="110" h="110">
                    <a:moveTo>
                      <a:pt x="76" y="0"/>
                    </a:moveTo>
                    <a:lnTo>
                      <a:pt x="91" y="0"/>
                    </a:lnTo>
                    <a:lnTo>
                      <a:pt x="109" y="31"/>
                    </a:lnTo>
                    <a:lnTo>
                      <a:pt x="89" y="54"/>
                    </a:lnTo>
                    <a:lnTo>
                      <a:pt x="89" y="66"/>
                    </a:lnTo>
                    <a:lnTo>
                      <a:pt x="85" y="69"/>
                    </a:lnTo>
                    <a:lnTo>
                      <a:pt x="70" y="69"/>
                    </a:lnTo>
                    <a:lnTo>
                      <a:pt x="56" y="80"/>
                    </a:lnTo>
                    <a:lnTo>
                      <a:pt x="43" y="97"/>
                    </a:lnTo>
                    <a:lnTo>
                      <a:pt x="35" y="109"/>
                    </a:lnTo>
                    <a:lnTo>
                      <a:pt x="35" y="97"/>
                    </a:lnTo>
                    <a:lnTo>
                      <a:pt x="19" y="102"/>
                    </a:lnTo>
                    <a:lnTo>
                      <a:pt x="9" y="102"/>
                    </a:lnTo>
                    <a:lnTo>
                      <a:pt x="0" y="102"/>
                    </a:lnTo>
                    <a:lnTo>
                      <a:pt x="16" y="80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39" y="56"/>
                    </a:lnTo>
                    <a:lnTo>
                      <a:pt x="43" y="56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65" y="29"/>
                    </a:lnTo>
                    <a:lnTo>
                      <a:pt x="65" y="32"/>
                    </a:lnTo>
                    <a:lnTo>
                      <a:pt x="80" y="21"/>
                    </a:lnTo>
                    <a:lnTo>
                      <a:pt x="76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02" name=""/>
              <p:cNvSpPr/>
              <p:nvPr/>
            </p:nvSpPr>
            <p:spPr>
              <a:xfrm>
                <a:off x="4871" y="3620"/>
                <a:ext cx="33" cy="53"/>
              </a:xfrm>
              <a:custGeom>
                <a:pathLst>
                  <a:path w="33" h="53">
                    <a:moveTo>
                      <a:pt x="0" y="0"/>
                    </a:moveTo>
                    <a:lnTo>
                      <a:pt x="7" y="0"/>
                    </a:lnTo>
                    <a:lnTo>
                      <a:pt x="15" y="5"/>
                    </a:lnTo>
                    <a:lnTo>
                      <a:pt x="32" y="5"/>
                    </a:lnTo>
                    <a:lnTo>
                      <a:pt x="28" y="15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24" y="52"/>
                    </a:lnTo>
                    <a:lnTo>
                      <a:pt x="15" y="49"/>
                    </a:lnTo>
                    <a:lnTo>
                      <a:pt x="5" y="41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29704" name=""/>
            <p:cNvSpPr/>
            <p:nvPr/>
          </p:nvSpPr>
          <p:spPr>
            <a:xfrm>
              <a:off x="4955" y="2918"/>
              <a:ext cx="65" cy="57"/>
            </a:xfrm>
            <a:custGeom>
              <a:pathLst>
                <a:path w="65" h="57">
                  <a:moveTo>
                    <a:pt x="12" y="21"/>
                  </a:moveTo>
                  <a:lnTo>
                    <a:pt x="0" y="46"/>
                  </a:lnTo>
                  <a:lnTo>
                    <a:pt x="4" y="54"/>
                  </a:lnTo>
                  <a:lnTo>
                    <a:pt x="22" y="56"/>
                  </a:lnTo>
                  <a:lnTo>
                    <a:pt x="37" y="56"/>
                  </a:lnTo>
                  <a:lnTo>
                    <a:pt x="44" y="48"/>
                  </a:lnTo>
                  <a:lnTo>
                    <a:pt x="47" y="37"/>
                  </a:lnTo>
                  <a:lnTo>
                    <a:pt x="64" y="37"/>
                  </a:lnTo>
                  <a:lnTo>
                    <a:pt x="59" y="23"/>
                  </a:lnTo>
                  <a:lnTo>
                    <a:pt x="59" y="11"/>
                  </a:lnTo>
                  <a:lnTo>
                    <a:pt x="46" y="0"/>
                  </a:lnTo>
                  <a:lnTo>
                    <a:pt x="42" y="18"/>
                  </a:lnTo>
                  <a:lnTo>
                    <a:pt x="51" y="26"/>
                  </a:lnTo>
                  <a:lnTo>
                    <a:pt x="36" y="26"/>
                  </a:lnTo>
                  <a:lnTo>
                    <a:pt x="30" y="32"/>
                  </a:lnTo>
                  <a:lnTo>
                    <a:pt x="12" y="21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29718" name=""/>
            <p:cNvGrpSpPr/>
            <p:nvPr/>
          </p:nvGrpSpPr>
          <p:grpSpPr>
            <a:xfrm>
              <a:off x="4115" y="1847"/>
              <a:ext cx="885" cy="1728"/>
              <a:chOff x="4115" y="1847"/>
              <a:chExt cx="885" cy="1728"/>
            </a:xfrm>
          </p:grpSpPr>
          <p:grpSp>
            <p:nvGrpSpPr>
              <p:cNvPr id="29708" name=""/>
              <p:cNvGrpSpPr/>
              <p:nvPr/>
            </p:nvGrpSpPr>
            <p:grpSpPr>
              <a:xfrm>
                <a:off x="4258" y="2027"/>
                <a:ext cx="188" cy="509"/>
                <a:chOff x="4258" y="2027"/>
                <a:chExt cx="188" cy="509"/>
              </a:xfrm>
            </p:grpSpPr>
            <p:sp>
              <p:nvSpPr>
                <p:cNvPr id="29705" name=""/>
                <p:cNvSpPr/>
                <p:nvPr/>
              </p:nvSpPr>
              <p:spPr>
                <a:xfrm>
                  <a:off x="4258" y="2496"/>
                  <a:ext cx="35" cy="40"/>
                </a:xfrm>
                <a:custGeom>
                  <a:pathLst>
                    <a:path w="35" h="40">
                      <a:moveTo>
                        <a:pt x="0" y="29"/>
                      </a:moveTo>
                      <a:lnTo>
                        <a:pt x="5" y="39"/>
                      </a:lnTo>
                      <a:lnTo>
                        <a:pt x="13" y="36"/>
                      </a:lnTo>
                      <a:lnTo>
                        <a:pt x="24" y="39"/>
                      </a:lnTo>
                      <a:lnTo>
                        <a:pt x="33" y="39"/>
                      </a:lnTo>
                      <a:lnTo>
                        <a:pt x="34" y="26"/>
                      </a:lnTo>
                      <a:lnTo>
                        <a:pt x="30" y="15"/>
                      </a:lnTo>
                      <a:lnTo>
                        <a:pt x="26" y="5"/>
                      </a:lnTo>
                      <a:lnTo>
                        <a:pt x="20" y="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0" y="29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29706" name=""/>
                <p:cNvSpPr/>
                <p:nvPr/>
              </p:nvSpPr>
              <p:spPr>
                <a:xfrm>
                  <a:off x="4387" y="2402"/>
                  <a:ext cx="33" cy="51"/>
                </a:xfrm>
                <a:custGeom>
                  <a:pathLst>
                    <a:path w="33" h="51">
                      <a:moveTo>
                        <a:pt x="6" y="0"/>
                      </a:moveTo>
                      <a:lnTo>
                        <a:pt x="18" y="2"/>
                      </a:lnTo>
                      <a:lnTo>
                        <a:pt x="26" y="15"/>
                      </a:lnTo>
                      <a:lnTo>
                        <a:pt x="32" y="24"/>
                      </a:lnTo>
                      <a:lnTo>
                        <a:pt x="27" y="30"/>
                      </a:lnTo>
                      <a:lnTo>
                        <a:pt x="32" y="37"/>
                      </a:lnTo>
                      <a:lnTo>
                        <a:pt x="28" y="45"/>
                      </a:lnTo>
                      <a:lnTo>
                        <a:pt x="24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4" y="44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29707" name=""/>
                <p:cNvSpPr/>
                <p:nvPr/>
              </p:nvSpPr>
              <p:spPr>
                <a:xfrm>
                  <a:off x="4375" y="2027"/>
                  <a:ext cx="71" cy="45"/>
                </a:xfrm>
                <a:custGeom>
                  <a:pathLst>
                    <a:path w="71" h="45">
                      <a:moveTo>
                        <a:pt x="10" y="0"/>
                      </a:moveTo>
                      <a:lnTo>
                        <a:pt x="19" y="5"/>
                      </a:lnTo>
                      <a:lnTo>
                        <a:pt x="28" y="4"/>
                      </a:lnTo>
                      <a:lnTo>
                        <a:pt x="42" y="5"/>
                      </a:lnTo>
                      <a:lnTo>
                        <a:pt x="52" y="5"/>
                      </a:lnTo>
                      <a:lnTo>
                        <a:pt x="57" y="10"/>
                      </a:lnTo>
                      <a:lnTo>
                        <a:pt x="64" y="19"/>
                      </a:lnTo>
                      <a:lnTo>
                        <a:pt x="70" y="22"/>
                      </a:lnTo>
                      <a:lnTo>
                        <a:pt x="52" y="26"/>
                      </a:lnTo>
                      <a:lnTo>
                        <a:pt x="47" y="30"/>
                      </a:lnTo>
                      <a:lnTo>
                        <a:pt x="52" y="37"/>
                      </a:lnTo>
                      <a:lnTo>
                        <a:pt x="52" y="44"/>
                      </a:lnTo>
                      <a:lnTo>
                        <a:pt x="39" y="37"/>
                      </a:lnTo>
                      <a:lnTo>
                        <a:pt x="27" y="34"/>
                      </a:lnTo>
                      <a:lnTo>
                        <a:pt x="19" y="34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9" y="37"/>
                      </a:lnTo>
                      <a:lnTo>
                        <a:pt x="6" y="26"/>
                      </a:lnTo>
                      <a:lnTo>
                        <a:pt x="0" y="24"/>
                      </a:lnTo>
                      <a:lnTo>
                        <a:pt x="6" y="19"/>
                      </a:lnTo>
                      <a:lnTo>
                        <a:pt x="12" y="15"/>
                      </a:lnTo>
                      <a:lnTo>
                        <a:pt x="10" y="0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</p:grpSp>
          <p:sp>
            <p:nvSpPr>
              <p:cNvPr id="29709" name=""/>
              <p:cNvSpPr/>
              <p:nvPr/>
            </p:nvSpPr>
            <p:spPr>
              <a:xfrm>
                <a:off x="4445" y="3085"/>
                <a:ext cx="555" cy="490"/>
              </a:xfrm>
              <a:custGeom>
                <a:pathLst>
                  <a:path w="555" h="490">
                    <a:moveTo>
                      <a:pt x="397" y="0"/>
                    </a:moveTo>
                    <a:lnTo>
                      <a:pt x="427" y="0"/>
                    </a:lnTo>
                    <a:lnTo>
                      <a:pt x="427" y="39"/>
                    </a:lnTo>
                    <a:lnTo>
                      <a:pt x="439" y="52"/>
                    </a:lnTo>
                    <a:lnTo>
                      <a:pt x="443" y="59"/>
                    </a:lnTo>
                    <a:lnTo>
                      <a:pt x="447" y="59"/>
                    </a:lnTo>
                    <a:lnTo>
                      <a:pt x="452" y="65"/>
                    </a:lnTo>
                    <a:lnTo>
                      <a:pt x="455" y="105"/>
                    </a:lnTo>
                    <a:lnTo>
                      <a:pt x="470" y="130"/>
                    </a:lnTo>
                    <a:lnTo>
                      <a:pt x="496" y="166"/>
                    </a:lnTo>
                    <a:lnTo>
                      <a:pt x="496" y="174"/>
                    </a:lnTo>
                    <a:lnTo>
                      <a:pt x="523" y="206"/>
                    </a:lnTo>
                    <a:lnTo>
                      <a:pt x="523" y="210"/>
                    </a:lnTo>
                    <a:lnTo>
                      <a:pt x="550" y="235"/>
                    </a:lnTo>
                    <a:lnTo>
                      <a:pt x="554" y="280"/>
                    </a:lnTo>
                    <a:lnTo>
                      <a:pt x="550" y="320"/>
                    </a:lnTo>
                    <a:lnTo>
                      <a:pt x="540" y="340"/>
                    </a:lnTo>
                    <a:lnTo>
                      <a:pt x="531" y="349"/>
                    </a:lnTo>
                    <a:lnTo>
                      <a:pt x="526" y="371"/>
                    </a:lnTo>
                    <a:lnTo>
                      <a:pt x="517" y="389"/>
                    </a:lnTo>
                    <a:lnTo>
                      <a:pt x="510" y="392"/>
                    </a:lnTo>
                    <a:lnTo>
                      <a:pt x="512" y="401"/>
                    </a:lnTo>
                    <a:lnTo>
                      <a:pt x="499" y="414"/>
                    </a:lnTo>
                    <a:lnTo>
                      <a:pt x="496" y="438"/>
                    </a:lnTo>
                    <a:lnTo>
                      <a:pt x="493" y="454"/>
                    </a:lnTo>
                    <a:lnTo>
                      <a:pt x="486" y="458"/>
                    </a:lnTo>
                    <a:lnTo>
                      <a:pt x="482" y="467"/>
                    </a:lnTo>
                    <a:lnTo>
                      <a:pt x="476" y="476"/>
                    </a:lnTo>
                    <a:lnTo>
                      <a:pt x="466" y="476"/>
                    </a:lnTo>
                    <a:lnTo>
                      <a:pt x="455" y="481"/>
                    </a:lnTo>
                    <a:lnTo>
                      <a:pt x="445" y="489"/>
                    </a:lnTo>
                    <a:lnTo>
                      <a:pt x="428" y="470"/>
                    </a:lnTo>
                    <a:lnTo>
                      <a:pt x="415" y="476"/>
                    </a:lnTo>
                    <a:lnTo>
                      <a:pt x="409" y="476"/>
                    </a:lnTo>
                    <a:lnTo>
                      <a:pt x="384" y="479"/>
                    </a:lnTo>
                    <a:lnTo>
                      <a:pt x="372" y="467"/>
                    </a:lnTo>
                    <a:lnTo>
                      <a:pt x="360" y="447"/>
                    </a:lnTo>
                    <a:lnTo>
                      <a:pt x="355" y="450"/>
                    </a:lnTo>
                    <a:lnTo>
                      <a:pt x="349" y="436"/>
                    </a:lnTo>
                    <a:lnTo>
                      <a:pt x="344" y="425"/>
                    </a:lnTo>
                    <a:lnTo>
                      <a:pt x="343" y="421"/>
                    </a:lnTo>
                    <a:lnTo>
                      <a:pt x="343" y="401"/>
                    </a:lnTo>
                    <a:lnTo>
                      <a:pt x="343" y="389"/>
                    </a:lnTo>
                    <a:lnTo>
                      <a:pt x="338" y="381"/>
                    </a:lnTo>
                    <a:lnTo>
                      <a:pt x="326" y="385"/>
                    </a:lnTo>
                    <a:lnTo>
                      <a:pt x="319" y="389"/>
                    </a:lnTo>
                    <a:lnTo>
                      <a:pt x="308" y="389"/>
                    </a:lnTo>
                    <a:lnTo>
                      <a:pt x="306" y="389"/>
                    </a:lnTo>
                    <a:lnTo>
                      <a:pt x="299" y="389"/>
                    </a:lnTo>
                    <a:lnTo>
                      <a:pt x="290" y="376"/>
                    </a:lnTo>
                    <a:lnTo>
                      <a:pt x="281" y="363"/>
                    </a:lnTo>
                    <a:lnTo>
                      <a:pt x="280" y="363"/>
                    </a:lnTo>
                    <a:lnTo>
                      <a:pt x="267" y="363"/>
                    </a:lnTo>
                    <a:lnTo>
                      <a:pt x="264" y="356"/>
                    </a:lnTo>
                    <a:lnTo>
                      <a:pt x="254" y="363"/>
                    </a:lnTo>
                    <a:lnTo>
                      <a:pt x="247" y="363"/>
                    </a:lnTo>
                    <a:lnTo>
                      <a:pt x="234" y="363"/>
                    </a:lnTo>
                    <a:lnTo>
                      <a:pt x="229" y="356"/>
                    </a:lnTo>
                    <a:lnTo>
                      <a:pt x="225" y="363"/>
                    </a:lnTo>
                    <a:lnTo>
                      <a:pt x="209" y="365"/>
                    </a:lnTo>
                    <a:lnTo>
                      <a:pt x="207" y="363"/>
                    </a:lnTo>
                    <a:lnTo>
                      <a:pt x="199" y="371"/>
                    </a:lnTo>
                    <a:lnTo>
                      <a:pt x="190" y="381"/>
                    </a:lnTo>
                    <a:lnTo>
                      <a:pt x="181" y="381"/>
                    </a:lnTo>
                    <a:lnTo>
                      <a:pt x="172" y="392"/>
                    </a:lnTo>
                    <a:lnTo>
                      <a:pt x="158" y="392"/>
                    </a:lnTo>
                    <a:lnTo>
                      <a:pt x="144" y="392"/>
                    </a:lnTo>
                    <a:lnTo>
                      <a:pt x="132" y="401"/>
                    </a:lnTo>
                    <a:lnTo>
                      <a:pt x="126" y="410"/>
                    </a:lnTo>
                    <a:lnTo>
                      <a:pt x="120" y="409"/>
                    </a:lnTo>
                    <a:lnTo>
                      <a:pt x="118" y="416"/>
                    </a:lnTo>
                    <a:lnTo>
                      <a:pt x="108" y="418"/>
                    </a:lnTo>
                    <a:lnTo>
                      <a:pt x="101" y="425"/>
                    </a:lnTo>
                    <a:lnTo>
                      <a:pt x="73" y="425"/>
                    </a:lnTo>
                    <a:lnTo>
                      <a:pt x="63" y="414"/>
                    </a:lnTo>
                    <a:lnTo>
                      <a:pt x="61" y="409"/>
                    </a:lnTo>
                    <a:lnTo>
                      <a:pt x="60" y="414"/>
                    </a:lnTo>
                    <a:lnTo>
                      <a:pt x="54" y="401"/>
                    </a:lnTo>
                    <a:lnTo>
                      <a:pt x="55" y="378"/>
                    </a:lnTo>
                    <a:lnTo>
                      <a:pt x="60" y="363"/>
                    </a:lnTo>
                    <a:lnTo>
                      <a:pt x="54" y="349"/>
                    </a:lnTo>
                    <a:lnTo>
                      <a:pt x="49" y="340"/>
                    </a:lnTo>
                    <a:lnTo>
                      <a:pt x="49" y="325"/>
                    </a:lnTo>
                    <a:lnTo>
                      <a:pt x="39" y="316"/>
                    </a:lnTo>
                    <a:lnTo>
                      <a:pt x="36" y="316"/>
                    </a:lnTo>
                    <a:lnTo>
                      <a:pt x="35" y="311"/>
                    </a:lnTo>
                    <a:lnTo>
                      <a:pt x="24" y="293"/>
                    </a:lnTo>
                    <a:lnTo>
                      <a:pt x="9" y="251"/>
                    </a:lnTo>
                    <a:lnTo>
                      <a:pt x="6" y="221"/>
                    </a:lnTo>
                    <a:lnTo>
                      <a:pt x="6" y="206"/>
                    </a:lnTo>
                    <a:lnTo>
                      <a:pt x="0" y="199"/>
                    </a:lnTo>
                    <a:lnTo>
                      <a:pt x="1" y="181"/>
                    </a:lnTo>
                    <a:lnTo>
                      <a:pt x="6" y="176"/>
                    </a:lnTo>
                    <a:lnTo>
                      <a:pt x="24" y="156"/>
                    </a:lnTo>
                    <a:lnTo>
                      <a:pt x="41" y="156"/>
                    </a:lnTo>
                    <a:lnTo>
                      <a:pt x="47" y="161"/>
                    </a:lnTo>
                    <a:lnTo>
                      <a:pt x="67" y="161"/>
                    </a:lnTo>
                    <a:lnTo>
                      <a:pt x="71" y="156"/>
                    </a:lnTo>
                    <a:lnTo>
                      <a:pt x="73" y="156"/>
                    </a:lnTo>
                    <a:lnTo>
                      <a:pt x="83" y="150"/>
                    </a:lnTo>
                    <a:lnTo>
                      <a:pt x="87" y="150"/>
                    </a:lnTo>
                    <a:lnTo>
                      <a:pt x="93" y="148"/>
                    </a:lnTo>
                    <a:lnTo>
                      <a:pt x="90" y="141"/>
                    </a:lnTo>
                    <a:lnTo>
                      <a:pt x="95" y="128"/>
                    </a:lnTo>
                    <a:lnTo>
                      <a:pt x="101" y="123"/>
                    </a:lnTo>
                    <a:lnTo>
                      <a:pt x="98" y="117"/>
                    </a:lnTo>
                    <a:lnTo>
                      <a:pt x="101" y="112"/>
                    </a:lnTo>
                    <a:lnTo>
                      <a:pt x="98" y="110"/>
                    </a:lnTo>
                    <a:lnTo>
                      <a:pt x="108" y="97"/>
                    </a:lnTo>
                    <a:lnTo>
                      <a:pt x="122" y="96"/>
                    </a:lnTo>
                    <a:lnTo>
                      <a:pt x="138" y="72"/>
                    </a:lnTo>
                    <a:lnTo>
                      <a:pt x="156" y="52"/>
                    </a:lnTo>
                    <a:lnTo>
                      <a:pt x="164" y="52"/>
                    </a:lnTo>
                    <a:lnTo>
                      <a:pt x="169" y="45"/>
                    </a:lnTo>
                    <a:lnTo>
                      <a:pt x="177" y="45"/>
                    </a:lnTo>
                    <a:lnTo>
                      <a:pt x="192" y="63"/>
                    </a:lnTo>
                    <a:lnTo>
                      <a:pt x="198" y="65"/>
                    </a:lnTo>
                    <a:lnTo>
                      <a:pt x="203" y="59"/>
                    </a:lnTo>
                    <a:lnTo>
                      <a:pt x="210" y="45"/>
                    </a:lnTo>
                    <a:lnTo>
                      <a:pt x="217" y="43"/>
                    </a:lnTo>
                    <a:lnTo>
                      <a:pt x="225" y="27"/>
                    </a:lnTo>
                    <a:lnTo>
                      <a:pt x="231" y="27"/>
                    </a:lnTo>
                    <a:lnTo>
                      <a:pt x="240" y="23"/>
                    </a:lnTo>
                    <a:lnTo>
                      <a:pt x="247" y="12"/>
                    </a:lnTo>
                    <a:lnTo>
                      <a:pt x="254" y="12"/>
                    </a:lnTo>
                    <a:lnTo>
                      <a:pt x="263" y="7"/>
                    </a:lnTo>
                    <a:lnTo>
                      <a:pt x="272" y="7"/>
                    </a:lnTo>
                    <a:lnTo>
                      <a:pt x="284" y="7"/>
                    </a:lnTo>
                    <a:lnTo>
                      <a:pt x="299" y="7"/>
                    </a:lnTo>
                    <a:lnTo>
                      <a:pt x="308" y="19"/>
                    </a:lnTo>
                    <a:lnTo>
                      <a:pt x="312" y="25"/>
                    </a:lnTo>
                    <a:lnTo>
                      <a:pt x="313" y="27"/>
                    </a:lnTo>
                    <a:lnTo>
                      <a:pt x="316" y="38"/>
                    </a:lnTo>
                    <a:lnTo>
                      <a:pt x="313" y="39"/>
                    </a:lnTo>
                    <a:lnTo>
                      <a:pt x="313" y="52"/>
                    </a:lnTo>
                    <a:lnTo>
                      <a:pt x="312" y="59"/>
                    </a:lnTo>
                    <a:lnTo>
                      <a:pt x="336" y="79"/>
                    </a:lnTo>
                    <a:lnTo>
                      <a:pt x="343" y="90"/>
                    </a:lnTo>
                    <a:lnTo>
                      <a:pt x="354" y="92"/>
                    </a:lnTo>
                    <a:lnTo>
                      <a:pt x="361" y="97"/>
                    </a:lnTo>
                    <a:lnTo>
                      <a:pt x="370" y="105"/>
                    </a:lnTo>
                    <a:lnTo>
                      <a:pt x="381" y="96"/>
                    </a:lnTo>
                    <a:lnTo>
                      <a:pt x="387" y="79"/>
                    </a:lnTo>
                    <a:lnTo>
                      <a:pt x="390" y="65"/>
                    </a:lnTo>
                    <a:lnTo>
                      <a:pt x="393" y="38"/>
                    </a:lnTo>
                    <a:lnTo>
                      <a:pt x="397" y="27"/>
                    </a:lnTo>
                    <a:lnTo>
                      <a:pt x="397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0" name=""/>
              <p:cNvSpPr/>
              <p:nvPr/>
            </p:nvSpPr>
            <p:spPr>
              <a:xfrm>
                <a:off x="4316" y="2977"/>
                <a:ext cx="299" cy="53"/>
              </a:xfrm>
              <a:custGeom>
                <a:pathLst>
                  <a:path w="299" h="53">
                    <a:moveTo>
                      <a:pt x="0" y="0"/>
                    </a:moveTo>
                    <a:lnTo>
                      <a:pt x="20" y="7"/>
                    </a:lnTo>
                    <a:lnTo>
                      <a:pt x="41" y="7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0" y="8"/>
                    </a:lnTo>
                    <a:lnTo>
                      <a:pt x="92" y="13"/>
                    </a:lnTo>
                    <a:lnTo>
                      <a:pt x="100" y="24"/>
                    </a:lnTo>
                    <a:lnTo>
                      <a:pt x="106" y="28"/>
                    </a:lnTo>
                    <a:lnTo>
                      <a:pt x="116" y="28"/>
                    </a:lnTo>
                    <a:lnTo>
                      <a:pt x="132" y="28"/>
                    </a:lnTo>
                    <a:lnTo>
                      <a:pt x="145" y="34"/>
                    </a:lnTo>
                    <a:lnTo>
                      <a:pt x="154" y="39"/>
                    </a:lnTo>
                    <a:lnTo>
                      <a:pt x="160" y="39"/>
                    </a:lnTo>
                    <a:lnTo>
                      <a:pt x="161" y="28"/>
                    </a:lnTo>
                    <a:lnTo>
                      <a:pt x="165" y="24"/>
                    </a:lnTo>
                    <a:lnTo>
                      <a:pt x="186" y="28"/>
                    </a:lnTo>
                    <a:lnTo>
                      <a:pt x="201" y="28"/>
                    </a:lnTo>
                    <a:lnTo>
                      <a:pt x="217" y="28"/>
                    </a:lnTo>
                    <a:lnTo>
                      <a:pt x="227" y="33"/>
                    </a:lnTo>
                    <a:lnTo>
                      <a:pt x="233" y="35"/>
                    </a:lnTo>
                    <a:lnTo>
                      <a:pt x="245" y="34"/>
                    </a:lnTo>
                    <a:lnTo>
                      <a:pt x="255" y="33"/>
                    </a:lnTo>
                    <a:lnTo>
                      <a:pt x="261" y="28"/>
                    </a:lnTo>
                    <a:lnTo>
                      <a:pt x="271" y="28"/>
                    </a:lnTo>
                    <a:lnTo>
                      <a:pt x="281" y="24"/>
                    </a:lnTo>
                    <a:lnTo>
                      <a:pt x="292" y="23"/>
                    </a:lnTo>
                    <a:lnTo>
                      <a:pt x="298" y="23"/>
                    </a:lnTo>
                    <a:lnTo>
                      <a:pt x="295" y="33"/>
                    </a:lnTo>
                    <a:lnTo>
                      <a:pt x="292" y="39"/>
                    </a:lnTo>
                    <a:lnTo>
                      <a:pt x="287" y="42"/>
                    </a:lnTo>
                    <a:lnTo>
                      <a:pt x="281" y="42"/>
                    </a:lnTo>
                    <a:lnTo>
                      <a:pt x="278" y="42"/>
                    </a:lnTo>
                    <a:lnTo>
                      <a:pt x="268" y="44"/>
                    </a:lnTo>
                    <a:lnTo>
                      <a:pt x="262" y="49"/>
                    </a:lnTo>
                    <a:lnTo>
                      <a:pt x="259" y="49"/>
                    </a:lnTo>
                    <a:lnTo>
                      <a:pt x="250" y="46"/>
                    </a:lnTo>
                    <a:lnTo>
                      <a:pt x="244" y="49"/>
                    </a:lnTo>
                    <a:lnTo>
                      <a:pt x="239" y="49"/>
                    </a:lnTo>
                    <a:lnTo>
                      <a:pt x="233" y="49"/>
                    </a:lnTo>
                    <a:lnTo>
                      <a:pt x="227" y="52"/>
                    </a:lnTo>
                    <a:lnTo>
                      <a:pt x="217" y="52"/>
                    </a:lnTo>
                    <a:lnTo>
                      <a:pt x="211" y="49"/>
                    </a:lnTo>
                    <a:lnTo>
                      <a:pt x="203" y="42"/>
                    </a:lnTo>
                    <a:lnTo>
                      <a:pt x="197" y="49"/>
                    </a:lnTo>
                    <a:lnTo>
                      <a:pt x="191" y="52"/>
                    </a:lnTo>
                    <a:lnTo>
                      <a:pt x="185" y="52"/>
                    </a:lnTo>
                    <a:lnTo>
                      <a:pt x="175" y="42"/>
                    </a:lnTo>
                    <a:lnTo>
                      <a:pt x="171" y="44"/>
                    </a:lnTo>
                    <a:lnTo>
                      <a:pt x="164" y="44"/>
                    </a:lnTo>
                    <a:lnTo>
                      <a:pt x="158" y="49"/>
                    </a:lnTo>
                    <a:lnTo>
                      <a:pt x="149" y="49"/>
                    </a:lnTo>
                    <a:lnTo>
                      <a:pt x="139" y="49"/>
                    </a:lnTo>
                    <a:lnTo>
                      <a:pt x="134" y="46"/>
                    </a:lnTo>
                    <a:lnTo>
                      <a:pt x="128" y="42"/>
                    </a:lnTo>
                    <a:lnTo>
                      <a:pt x="118" y="44"/>
                    </a:lnTo>
                    <a:lnTo>
                      <a:pt x="111" y="49"/>
                    </a:lnTo>
                    <a:lnTo>
                      <a:pt x="105" y="49"/>
                    </a:lnTo>
                    <a:lnTo>
                      <a:pt x="92" y="46"/>
                    </a:lnTo>
                    <a:lnTo>
                      <a:pt x="81" y="40"/>
                    </a:lnTo>
                    <a:lnTo>
                      <a:pt x="72" y="40"/>
                    </a:lnTo>
                    <a:lnTo>
                      <a:pt x="53" y="35"/>
                    </a:lnTo>
                    <a:lnTo>
                      <a:pt x="41" y="33"/>
                    </a:lnTo>
                    <a:lnTo>
                      <a:pt x="32" y="33"/>
                    </a:lnTo>
                    <a:lnTo>
                      <a:pt x="20" y="28"/>
                    </a:lnTo>
                    <a:lnTo>
                      <a:pt x="10" y="23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1" name=""/>
              <p:cNvSpPr/>
              <p:nvPr/>
            </p:nvSpPr>
            <p:spPr>
              <a:xfrm>
                <a:off x="4483" y="2841"/>
                <a:ext cx="132" cy="121"/>
              </a:xfrm>
              <a:custGeom>
                <a:pathLst>
                  <a:path w="132" h="121">
                    <a:moveTo>
                      <a:pt x="34" y="0"/>
                    </a:moveTo>
                    <a:lnTo>
                      <a:pt x="64" y="3"/>
                    </a:lnTo>
                    <a:lnTo>
                      <a:pt x="95" y="3"/>
                    </a:lnTo>
                    <a:lnTo>
                      <a:pt x="111" y="0"/>
                    </a:lnTo>
                    <a:lnTo>
                      <a:pt x="131" y="10"/>
                    </a:lnTo>
                    <a:lnTo>
                      <a:pt x="119" y="15"/>
                    </a:lnTo>
                    <a:lnTo>
                      <a:pt x="111" y="20"/>
                    </a:lnTo>
                    <a:lnTo>
                      <a:pt x="102" y="21"/>
                    </a:lnTo>
                    <a:lnTo>
                      <a:pt x="101" y="27"/>
                    </a:lnTo>
                    <a:lnTo>
                      <a:pt x="101" y="33"/>
                    </a:lnTo>
                    <a:lnTo>
                      <a:pt x="101" y="35"/>
                    </a:lnTo>
                    <a:lnTo>
                      <a:pt x="94" y="40"/>
                    </a:lnTo>
                    <a:lnTo>
                      <a:pt x="85" y="40"/>
                    </a:lnTo>
                    <a:lnTo>
                      <a:pt x="81" y="40"/>
                    </a:lnTo>
                    <a:lnTo>
                      <a:pt x="73" y="40"/>
                    </a:lnTo>
                    <a:lnTo>
                      <a:pt x="69" y="35"/>
                    </a:lnTo>
                    <a:lnTo>
                      <a:pt x="64" y="29"/>
                    </a:lnTo>
                    <a:lnTo>
                      <a:pt x="58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38" y="35"/>
                    </a:lnTo>
                    <a:lnTo>
                      <a:pt x="40" y="40"/>
                    </a:lnTo>
                    <a:lnTo>
                      <a:pt x="40" y="47"/>
                    </a:lnTo>
                    <a:lnTo>
                      <a:pt x="44" y="52"/>
                    </a:lnTo>
                    <a:lnTo>
                      <a:pt x="49" y="52"/>
                    </a:lnTo>
                    <a:lnTo>
                      <a:pt x="58" y="45"/>
                    </a:lnTo>
                    <a:lnTo>
                      <a:pt x="64" y="45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9"/>
                    </a:lnTo>
                    <a:lnTo>
                      <a:pt x="64" y="60"/>
                    </a:lnTo>
                    <a:lnTo>
                      <a:pt x="64" y="66"/>
                    </a:lnTo>
                    <a:lnTo>
                      <a:pt x="64" y="72"/>
                    </a:lnTo>
                    <a:lnTo>
                      <a:pt x="65" y="79"/>
                    </a:lnTo>
                    <a:lnTo>
                      <a:pt x="71" y="84"/>
                    </a:lnTo>
                    <a:lnTo>
                      <a:pt x="73" y="82"/>
                    </a:lnTo>
                    <a:lnTo>
                      <a:pt x="73" y="90"/>
                    </a:lnTo>
                    <a:lnTo>
                      <a:pt x="69" y="96"/>
                    </a:lnTo>
                    <a:lnTo>
                      <a:pt x="68" y="101"/>
                    </a:lnTo>
                    <a:lnTo>
                      <a:pt x="65" y="113"/>
                    </a:lnTo>
                    <a:lnTo>
                      <a:pt x="59" y="114"/>
                    </a:lnTo>
                    <a:lnTo>
                      <a:pt x="55" y="114"/>
                    </a:lnTo>
                    <a:lnTo>
                      <a:pt x="51" y="114"/>
                    </a:lnTo>
                    <a:lnTo>
                      <a:pt x="51" y="106"/>
                    </a:lnTo>
                    <a:lnTo>
                      <a:pt x="49" y="94"/>
                    </a:lnTo>
                    <a:lnTo>
                      <a:pt x="44" y="90"/>
                    </a:lnTo>
                    <a:lnTo>
                      <a:pt x="44" y="84"/>
                    </a:lnTo>
                    <a:lnTo>
                      <a:pt x="44" y="76"/>
                    </a:lnTo>
                    <a:lnTo>
                      <a:pt x="38" y="69"/>
                    </a:lnTo>
                    <a:lnTo>
                      <a:pt x="28" y="76"/>
                    </a:lnTo>
                    <a:lnTo>
                      <a:pt x="23" y="69"/>
                    </a:lnTo>
                    <a:lnTo>
                      <a:pt x="18" y="78"/>
                    </a:lnTo>
                    <a:lnTo>
                      <a:pt x="23" y="82"/>
                    </a:lnTo>
                    <a:lnTo>
                      <a:pt x="32" y="82"/>
                    </a:lnTo>
                    <a:lnTo>
                      <a:pt x="34" y="88"/>
                    </a:lnTo>
                    <a:lnTo>
                      <a:pt x="38" y="94"/>
                    </a:lnTo>
                    <a:lnTo>
                      <a:pt x="38" y="100"/>
                    </a:lnTo>
                    <a:lnTo>
                      <a:pt x="34" y="106"/>
                    </a:lnTo>
                    <a:lnTo>
                      <a:pt x="28" y="118"/>
                    </a:lnTo>
                    <a:lnTo>
                      <a:pt x="23" y="120"/>
                    </a:lnTo>
                    <a:lnTo>
                      <a:pt x="23" y="113"/>
                    </a:lnTo>
                    <a:lnTo>
                      <a:pt x="23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2" y="90"/>
                    </a:lnTo>
                    <a:lnTo>
                      <a:pt x="10" y="82"/>
                    </a:lnTo>
                    <a:lnTo>
                      <a:pt x="0" y="82"/>
                    </a:lnTo>
                    <a:lnTo>
                      <a:pt x="2" y="69"/>
                    </a:lnTo>
                    <a:lnTo>
                      <a:pt x="10" y="64"/>
                    </a:lnTo>
                    <a:lnTo>
                      <a:pt x="14" y="57"/>
                    </a:lnTo>
                    <a:lnTo>
                      <a:pt x="18" y="47"/>
                    </a:lnTo>
                    <a:lnTo>
                      <a:pt x="18" y="39"/>
                    </a:lnTo>
                    <a:lnTo>
                      <a:pt x="18" y="29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18" y="15"/>
                    </a:lnTo>
                    <a:lnTo>
                      <a:pt x="34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2" name=""/>
              <p:cNvSpPr/>
              <p:nvPr/>
            </p:nvSpPr>
            <p:spPr>
              <a:xfrm>
                <a:off x="4337" y="2779"/>
                <a:ext cx="143" cy="176"/>
              </a:xfrm>
              <a:custGeom>
                <a:pathLst>
                  <a:path w="143" h="176">
                    <a:moveTo>
                      <a:pt x="0" y="61"/>
                    </a:moveTo>
                    <a:lnTo>
                      <a:pt x="27" y="31"/>
                    </a:lnTo>
                    <a:lnTo>
                      <a:pt x="45" y="19"/>
                    </a:lnTo>
                    <a:lnTo>
                      <a:pt x="51" y="11"/>
                    </a:lnTo>
                    <a:lnTo>
                      <a:pt x="72" y="0"/>
                    </a:lnTo>
                    <a:lnTo>
                      <a:pt x="88" y="24"/>
                    </a:lnTo>
                    <a:lnTo>
                      <a:pt x="98" y="15"/>
                    </a:lnTo>
                    <a:lnTo>
                      <a:pt x="103" y="10"/>
                    </a:lnTo>
                    <a:lnTo>
                      <a:pt x="113" y="0"/>
                    </a:lnTo>
                    <a:lnTo>
                      <a:pt x="122" y="0"/>
                    </a:lnTo>
                    <a:lnTo>
                      <a:pt x="122" y="11"/>
                    </a:lnTo>
                    <a:lnTo>
                      <a:pt x="122" y="17"/>
                    </a:lnTo>
                    <a:lnTo>
                      <a:pt x="118" y="24"/>
                    </a:lnTo>
                    <a:lnTo>
                      <a:pt x="118" y="31"/>
                    </a:lnTo>
                    <a:lnTo>
                      <a:pt x="131" y="55"/>
                    </a:lnTo>
                    <a:lnTo>
                      <a:pt x="135" y="67"/>
                    </a:lnTo>
                    <a:lnTo>
                      <a:pt x="139" y="67"/>
                    </a:lnTo>
                    <a:lnTo>
                      <a:pt x="142" y="78"/>
                    </a:lnTo>
                    <a:lnTo>
                      <a:pt x="135" y="86"/>
                    </a:lnTo>
                    <a:lnTo>
                      <a:pt x="131" y="80"/>
                    </a:lnTo>
                    <a:lnTo>
                      <a:pt x="122" y="87"/>
                    </a:lnTo>
                    <a:lnTo>
                      <a:pt x="122" y="101"/>
                    </a:lnTo>
                    <a:lnTo>
                      <a:pt x="109" y="111"/>
                    </a:lnTo>
                    <a:lnTo>
                      <a:pt x="109" y="138"/>
                    </a:lnTo>
                    <a:lnTo>
                      <a:pt x="109" y="152"/>
                    </a:lnTo>
                    <a:lnTo>
                      <a:pt x="103" y="161"/>
                    </a:lnTo>
                    <a:lnTo>
                      <a:pt x="98" y="175"/>
                    </a:lnTo>
                    <a:lnTo>
                      <a:pt x="92" y="167"/>
                    </a:lnTo>
                    <a:lnTo>
                      <a:pt x="83" y="164"/>
                    </a:lnTo>
                    <a:lnTo>
                      <a:pt x="76" y="161"/>
                    </a:lnTo>
                    <a:lnTo>
                      <a:pt x="68" y="150"/>
                    </a:lnTo>
                    <a:lnTo>
                      <a:pt x="47" y="150"/>
                    </a:lnTo>
                    <a:lnTo>
                      <a:pt x="29" y="145"/>
                    </a:lnTo>
                    <a:lnTo>
                      <a:pt x="17" y="129"/>
                    </a:lnTo>
                    <a:lnTo>
                      <a:pt x="10" y="119"/>
                    </a:lnTo>
                    <a:lnTo>
                      <a:pt x="4" y="111"/>
                    </a:lnTo>
                    <a:lnTo>
                      <a:pt x="4" y="94"/>
                    </a:lnTo>
                    <a:lnTo>
                      <a:pt x="0" y="61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3" name=""/>
              <p:cNvSpPr/>
              <p:nvPr/>
            </p:nvSpPr>
            <p:spPr>
              <a:xfrm>
                <a:off x="4668" y="2887"/>
                <a:ext cx="288" cy="155"/>
              </a:xfrm>
              <a:custGeom>
                <a:pathLst>
                  <a:path w="288" h="155">
                    <a:moveTo>
                      <a:pt x="0" y="0"/>
                    </a:moveTo>
                    <a:lnTo>
                      <a:pt x="26" y="0"/>
                    </a:lnTo>
                    <a:lnTo>
                      <a:pt x="46" y="1"/>
                    </a:lnTo>
                    <a:lnTo>
                      <a:pt x="54" y="23"/>
                    </a:lnTo>
                    <a:lnTo>
                      <a:pt x="56" y="31"/>
                    </a:lnTo>
                    <a:lnTo>
                      <a:pt x="59" y="37"/>
                    </a:lnTo>
                    <a:lnTo>
                      <a:pt x="66" y="29"/>
                    </a:lnTo>
                    <a:lnTo>
                      <a:pt x="77" y="29"/>
                    </a:lnTo>
                    <a:lnTo>
                      <a:pt x="86" y="37"/>
                    </a:lnTo>
                    <a:lnTo>
                      <a:pt x="87" y="3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107" y="18"/>
                    </a:lnTo>
                    <a:lnTo>
                      <a:pt x="115" y="18"/>
                    </a:lnTo>
                    <a:lnTo>
                      <a:pt x="139" y="29"/>
                    </a:lnTo>
                    <a:lnTo>
                      <a:pt x="153" y="29"/>
                    </a:lnTo>
                    <a:lnTo>
                      <a:pt x="163" y="41"/>
                    </a:lnTo>
                    <a:lnTo>
                      <a:pt x="173" y="41"/>
                    </a:lnTo>
                    <a:lnTo>
                      <a:pt x="184" y="49"/>
                    </a:lnTo>
                    <a:lnTo>
                      <a:pt x="193" y="51"/>
                    </a:lnTo>
                    <a:lnTo>
                      <a:pt x="214" y="59"/>
                    </a:lnTo>
                    <a:lnTo>
                      <a:pt x="222" y="72"/>
                    </a:lnTo>
                    <a:lnTo>
                      <a:pt x="227" y="79"/>
                    </a:lnTo>
                    <a:lnTo>
                      <a:pt x="226" y="84"/>
                    </a:lnTo>
                    <a:lnTo>
                      <a:pt x="233" y="89"/>
                    </a:lnTo>
                    <a:lnTo>
                      <a:pt x="240" y="91"/>
                    </a:lnTo>
                    <a:lnTo>
                      <a:pt x="244" y="92"/>
                    </a:lnTo>
                    <a:lnTo>
                      <a:pt x="252" y="96"/>
                    </a:lnTo>
                    <a:lnTo>
                      <a:pt x="267" y="108"/>
                    </a:lnTo>
                    <a:lnTo>
                      <a:pt x="267" y="114"/>
                    </a:lnTo>
                    <a:lnTo>
                      <a:pt x="273" y="122"/>
                    </a:lnTo>
                    <a:lnTo>
                      <a:pt x="275" y="126"/>
                    </a:lnTo>
                    <a:lnTo>
                      <a:pt x="287" y="138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64" y="154"/>
                    </a:lnTo>
                    <a:lnTo>
                      <a:pt x="260" y="147"/>
                    </a:lnTo>
                    <a:lnTo>
                      <a:pt x="257" y="147"/>
                    </a:lnTo>
                    <a:lnTo>
                      <a:pt x="248" y="147"/>
                    </a:lnTo>
                    <a:lnTo>
                      <a:pt x="226" y="120"/>
                    </a:lnTo>
                    <a:lnTo>
                      <a:pt x="210" y="122"/>
                    </a:lnTo>
                    <a:lnTo>
                      <a:pt x="196" y="120"/>
                    </a:lnTo>
                    <a:lnTo>
                      <a:pt x="193" y="123"/>
                    </a:lnTo>
                    <a:lnTo>
                      <a:pt x="187" y="128"/>
                    </a:lnTo>
                    <a:lnTo>
                      <a:pt x="187" y="126"/>
                    </a:lnTo>
                    <a:lnTo>
                      <a:pt x="182" y="135"/>
                    </a:lnTo>
                    <a:lnTo>
                      <a:pt x="169" y="147"/>
                    </a:lnTo>
                    <a:lnTo>
                      <a:pt x="160" y="140"/>
                    </a:lnTo>
                    <a:lnTo>
                      <a:pt x="153" y="138"/>
                    </a:lnTo>
                    <a:lnTo>
                      <a:pt x="143" y="138"/>
                    </a:lnTo>
                    <a:lnTo>
                      <a:pt x="137" y="135"/>
                    </a:lnTo>
                    <a:lnTo>
                      <a:pt x="131" y="138"/>
                    </a:lnTo>
                    <a:lnTo>
                      <a:pt x="125" y="120"/>
                    </a:lnTo>
                    <a:lnTo>
                      <a:pt x="114" y="102"/>
                    </a:lnTo>
                    <a:lnTo>
                      <a:pt x="99" y="84"/>
                    </a:lnTo>
                    <a:lnTo>
                      <a:pt x="93" y="72"/>
                    </a:lnTo>
                    <a:lnTo>
                      <a:pt x="86" y="61"/>
                    </a:lnTo>
                    <a:lnTo>
                      <a:pt x="66" y="61"/>
                    </a:lnTo>
                    <a:lnTo>
                      <a:pt x="53" y="65"/>
                    </a:lnTo>
                    <a:lnTo>
                      <a:pt x="42" y="59"/>
                    </a:lnTo>
                    <a:lnTo>
                      <a:pt x="26" y="53"/>
                    </a:lnTo>
                    <a:lnTo>
                      <a:pt x="17" y="49"/>
                    </a:lnTo>
                    <a:lnTo>
                      <a:pt x="17" y="25"/>
                    </a:lnTo>
                    <a:lnTo>
                      <a:pt x="19" y="17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4" name=""/>
              <p:cNvSpPr/>
              <p:nvPr/>
            </p:nvSpPr>
            <p:spPr>
              <a:xfrm>
                <a:off x="4115" y="2764"/>
                <a:ext cx="170" cy="209"/>
              </a:xfrm>
              <a:custGeom>
                <a:pathLst>
                  <a:path w="170" h="209">
                    <a:moveTo>
                      <a:pt x="0" y="7"/>
                    </a:moveTo>
                    <a:lnTo>
                      <a:pt x="17" y="0"/>
                    </a:lnTo>
                    <a:lnTo>
                      <a:pt x="37" y="7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46" y="26"/>
                    </a:lnTo>
                    <a:lnTo>
                      <a:pt x="46" y="30"/>
                    </a:lnTo>
                    <a:lnTo>
                      <a:pt x="51" y="31"/>
                    </a:lnTo>
                    <a:lnTo>
                      <a:pt x="51" y="38"/>
                    </a:lnTo>
                    <a:lnTo>
                      <a:pt x="69" y="57"/>
                    </a:lnTo>
                    <a:lnTo>
                      <a:pt x="73" y="57"/>
                    </a:lnTo>
                    <a:lnTo>
                      <a:pt x="77" y="64"/>
                    </a:lnTo>
                    <a:lnTo>
                      <a:pt x="81" y="72"/>
                    </a:lnTo>
                    <a:lnTo>
                      <a:pt x="84" y="72"/>
                    </a:lnTo>
                    <a:lnTo>
                      <a:pt x="97" y="80"/>
                    </a:lnTo>
                    <a:lnTo>
                      <a:pt x="124" y="82"/>
                    </a:lnTo>
                    <a:lnTo>
                      <a:pt x="127" y="108"/>
                    </a:lnTo>
                    <a:lnTo>
                      <a:pt x="130" y="114"/>
                    </a:lnTo>
                    <a:lnTo>
                      <a:pt x="128" y="124"/>
                    </a:lnTo>
                    <a:lnTo>
                      <a:pt x="144" y="135"/>
                    </a:lnTo>
                    <a:lnTo>
                      <a:pt x="160" y="139"/>
                    </a:lnTo>
                    <a:lnTo>
                      <a:pt x="160" y="181"/>
                    </a:lnTo>
                    <a:lnTo>
                      <a:pt x="169" y="202"/>
                    </a:lnTo>
                    <a:lnTo>
                      <a:pt x="162" y="206"/>
                    </a:lnTo>
                    <a:lnTo>
                      <a:pt x="154" y="208"/>
                    </a:lnTo>
                    <a:lnTo>
                      <a:pt x="153" y="196"/>
                    </a:lnTo>
                    <a:lnTo>
                      <a:pt x="134" y="208"/>
                    </a:lnTo>
                    <a:lnTo>
                      <a:pt x="127" y="188"/>
                    </a:lnTo>
                    <a:lnTo>
                      <a:pt x="120" y="171"/>
                    </a:lnTo>
                    <a:lnTo>
                      <a:pt x="101" y="152"/>
                    </a:lnTo>
                    <a:lnTo>
                      <a:pt x="94" y="152"/>
                    </a:lnTo>
                    <a:lnTo>
                      <a:pt x="77" y="137"/>
                    </a:lnTo>
                    <a:lnTo>
                      <a:pt x="75" y="127"/>
                    </a:lnTo>
                    <a:lnTo>
                      <a:pt x="75" y="120"/>
                    </a:lnTo>
                    <a:lnTo>
                      <a:pt x="63" y="89"/>
                    </a:lnTo>
                    <a:lnTo>
                      <a:pt x="55" y="72"/>
                    </a:lnTo>
                    <a:lnTo>
                      <a:pt x="37" y="55"/>
                    </a:lnTo>
                    <a:lnTo>
                      <a:pt x="15" y="30"/>
                    </a:lnTo>
                    <a:lnTo>
                      <a:pt x="0" y="7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5" name=""/>
              <p:cNvSpPr/>
              <p:nvPr/>
            </p:nvSpPr>
            <p:spPr>
              <a:xfrm>
                <a:off x="4435" y="2520"/>
                <a:ext cx="168" cy="241"/>
              </a:xfrm>
              <a:custGeom>
                <a:pathLst>
                  <a:path w="168" h="241">
                    <a:moveTo>
                      <a:pt x="11" y="0"/>
                    </a:moveTo>
                    <a:lnTo>
                      <a:pt x="27" y="0"/>
                    </a:lnTo>
                    <a:lnTo>
                      <a:pt x="42" y="24"/>
                    </a:lnTo>
                    <a:lnTo>
                      <a:pt x="38" y="48"/>
                    </a:lnTo>
                    <a:lnTo>
                      <a:pt x="47" y="57"/>
                    </a:lnTo>
                    <a:lnTo>
                      <a:pt x="51" y="72"/>
                    </a:lnTo>
                    <a:lnTo>
                      <a:pt x="64" y="78"/>
                    </a:lnTo>
                    <a:lnTo>
                      <a:pt x="75" y="80"/>
                    </a:lnTo>
                    <a:lnTo>
                      <a:pt x="96" y="93"/>
                    </a:lnTo>
                    <a:lnTo>
                      <a:pt x="107" y="109"/>
                    </a:lnTo>
                    <a:lnTo>
                      <a:pt x="110" y="109"/>
                    </a:lnTo>
                    <a:lnTo>
                      <a:pt x="126" y="118"/>
                    </a:lnTo>
                    <a:lnTo>
                      <a:pt x="126" y="148"/>
                    </a:lnTo>
                    <a:lnTo>
                      <a:pt x="132" y="163"/>
                    </a:lnTo>
                    <a:lnTo>
                      <a:pt x="136" y="169"/>
                    </a:lnTo>
                    <a:lnTo>
                      <a:pt x="141" y="177"/>
                    </a:lnTo>
                    <a:lnTo>
                      <a:pt x="147" y="187"/>
                    </a:lnTo>
                    <a:lnTo>
                      <a:pt x="149" y="198"/>
                    </a:lnTo>
                    <a:lnTo>
                      <a:pt x="167" y="208"/>
                    </a:lnTo>
                    <a:lnTo>
                      <a:pt x="164" y="219"/>
                    </a:lnTo>
                    <a:lnTo>
                      <a:pt x="149" y="221"/>
                    </a:lnTo>
                    <a:lnTo>
                      <a:pt x="143" y="215"/>
                    </a:lnTo>
                    <a:lnTo>
                      <a:pt x="136" y="215"/>
                    </a:lnTo>
                    <a:lnTo>
                      <a:pt x="136" y="240"/>
                    </a:lnTo>
                    <a:lnTo>
                      <a:pt x="128" y="240"/>
                    </a:lnTo>
                    <a:lnTo>
                      <a:pt x="117" y="227"/>
                    </a:lnTo>
                    <a:lnTo>
                      <a:pt x="111" y="219"/>
                    </a:lnTo>
                    <a:lnTo>
                      <a:pt x="111" y="208"/>
                    </a:lnTo>
                    <a:lnTo>
                      <a:pt x="100" y="208"/>
                    </a:lnTo>
                    <a:lnTo>
                      <a:pt x="94" y="219"/>
                    </a:lnTo>
                    <a:lnTo>
                      <a:pt x="89" y="208"/>
                    </a:lnTo>
                    <a:lnTo>
                      <a:pt x="85" y="193"/>
                    </a:lnTo>
                    <a:lnTo>
                      <a:pt x="104" y="187"/>
                    </a:lnTo>
                    <a:lnTo>
                      <a:pt x="115" y="189"/>
                    </a:lnTo>
                    <a:lnTo>
                      <a:pt x="115" y="166"/>
                    </a:lnTo>
                    <a:lnTo>
                      <a:pt x="106" y="161"/>
                    </a:lnTo>
                    <a:lnTo>
                      <a:pt x="100" y="141"/>
                    </a:lnTo>
                    <a:lnTo>
                      <a:pt x="96" y="116"/>
                    </a:lnTo>
                    <a:lnTo>
                      <a:pt x="78" y="111"/>
                    </a:lnTo>
                    <a:lnTo>
                      <a:pt x="70" y="98"/>
                    </a:lnTo>
                    <a:lnTo>
                      <a:pt x="57" y="93"/>
                    </a:lnTo>
                    <a:lnTo>
                      <a:pt x="64" y="113"/>
                    </a:lnTo>
                    <a:lnTo>
                      <a:pt x="47" y="123"/>
                    </a:lnTo>
                    <a:lnTo>
                      <a:pt x="38" y="102"/>
                    </a:lnTo>
                    <a:lnTo>
                      <a:pt x="32" y="93"/>
                    </a:lnTo>
                    <a:lnTo>
                      <a:pt x="32" y="80"/>
                    </a:lnTo>
                    <a:lnTo>
                      <a:pt x="19" y="64"/>
                    </a:lnTo>
                    <a:lnTo>
                      <a:pt x="6" y="57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12" y="44"/>
                    </a:lnTo>
                    <a:lnTo>
                      <a:pt x="15" y="31"/>
                    </a:lnTo>
                    <a:lnTo>
                      <a:pt x="12" y="20"/>
                    </a:lnTo>
                    <a:lnTo>
                      <a:pt x="11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6" name=""/>
              <p:cNvSpPr/>
              <p:nvPr/>
            </p:nvSpPr>
            <p:spPr>
              <a:xfrm>
                <a:off x="4397" y="2099"/>
                <a:ext cx="118" cy="196"/>
              </a:xfrm>
              <a:custGeom>
                <a:pathLst>
                  <a:path w="118" h="196">
                    <a:moveTo>
                      <a:pt x="25" y="0"/>
                    </a:moveTo>
                    <a:lnTo>
                      <a:pt x="46" y="10"/>
                    </a:lnTo>
                    <a:lnTo>
                      <a:pt x="62" y="26"/>
                    </a:lnTo>
                    <a:lnTo>
                      <a:pt x="70" y="41"/>
                    </a:lnTo>
                    <a:lnTo>
                      <a:pt x="76" y="41"/>
                    </a:lnTo>
                    <a:lnTo>
                      <a:pt x="76" y="51"/>
                    </a:lnTo>
                    <a:lnTo>
                      <a:pt x="82" y="62"/>
                    </a:lnTo>
                    <a:lnTo>
                      <a:pt x="91" y="72"/>
                    </a:lnTo>
                    <a:lnTo>
                      <a:pt x="106" y="93"/>
                    </a:lnTo>
                    <a:lnTo>
                      <a:pt x="117" y="122"/>
                    </a:lnTo>
                    <a:lnTo>
                      <a:pt x="97" y="120"/>
                    </a:lnTo>
                    <a:lnTo>
                      <a:pt x="81" y="114"/>
                    </a:lnTo>
                    <a:lnTo>
                      <a:pt x="93" y="133"/>
                    </a:lnTo>
                    <a:lnTo>
                      <a:pt x="93" y="146"/>
                    </a:lnTo>
                    <a:lnTo>
                      <a:pt x="93" y="156"/>
                    </a:lnTo>
                    <a:lnTo>
                      <a:pt x="86" y="153"/>
                    </a:lnTo>
                    <a:lnTo>
                      <a:pt x="77" y="144"/>
                    </a:lnTo>
                    <a:lnTo>
                      <a:pt x="66" y="128"/>
                    </a:lnTo>
                    <a:lnTo>
                      <a:pt x="58" y="125"/>
                    </a:lnTo>
                    <a:lnTo>
                      <a:pt x="45" y="128"/>
                    </a:lnTo>
                    <a:lnTo>
                      <a:pt x="36" y="133"/>
                    </a:lnTo>
                    <a:lnTo>
                      <a:pt x="40" y="144"/>
                    </a:lnTo>
                    <a:lnTo>
                      <a:pt x="53" y="153"/>
                    </a:lnTo>
                    <a:lnTo>
                      <a:pt x="66" y="158"/>
                    </a:lnTo>
                    <a:lnTo>
                      <a:pt x="71" y="172"/>
                    </a:lnTo>
                    <a:lnTo>
                      <a:pt x="70" y="189"/>
                    </a:lnTo>
                    <a:lnTo>
                      <a:pt x="70" y="195"/>
                    </a:lnTo>
                    <a:lnTo>
                      <a:pt x="66" y="195"/>
                    </a:lnTo>
                    <a:lnTo>
                      <a:pt x="58" y="189"/>
                    </a:lnTo>
                    <a:lnTo>
                      <a:pt x="53" y="187"/>
                    </a:lnTo>
                    <a:lnTo>
                      <a:pt x="50" y="184"/>
                    </a:lnTo>
                    <a:lnTo>
                      <a:pt x="45" y="191"/>
                    </a:lnTo>
                    <a:lnTo>
                      <a:pt x="36" y="195"/>
                    </a:lnTo>
                    <a:lnTo>
                      <a:pt x="32" y="187"/>
                    </a:lnTo>
                    <a:lnTo>
                      <a:pt x="32" y="170"/>
                    </a:lnTo>
                    <a:lnTo>
                      <a:pt x="30" y="160"/>
                    </a:lnTo>
                    <a:lnTo>
                      <a:pt x="22" y="153"/>
                    </a:lnTo>
                    <a:lnTo>
                      <a:pt x="12" y="165"/>
                    </a:lnTo>
                    <a:lnTo>
                      <a:pt x="1" y="165"/>
                    </a:lnTo>
                    <a:lnTo>
                      <a:pt x="0" y="156"/>
                    </a:lnTo>
                    <a:lnTo>
                      <a:pt x="1" y="135"/>
                    </a:lnTo>
                    <a:lnTo>
                      <a:pt x="11" y="126"/>
                    </a:lnTo>
                    <a:lnTo>
                      <a:pt x="10" y="97"/>
                    </a:lnTo>
                    <a:lnTo>
                      <a:pt x="10" y="88"/>
                    </a:lnTo>
                    <a:lnTo>
                      <a:pt x="17" y="85"/>
                    </a:lnTo>
                    <a:lnTo>
                      <a:pt x="26" y="93"/>
                    </a:lnTo>
                    <a:lnTo>
                      <a:pt x="40" y="101"/>
                    </a:lnTo>
                    <a:lnTo>
                      <a:pt x="40" y="83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5" y="72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5" y="72"/>
                    </a:lnTo>
                    <a:lnTo>
                      <a:pt x="50" y="66"/>
                    </a:lnTo>
                    <a:lnTo>
                      <a:pt x="47" y="62"/>
                    </a:lnTo>
                    <a:lnTo>
                      <a:pt x="42" y="47"/>
                    </a:lnTo>
                    <a:lnTo>
                      <a:pt x="32" y="34"/>
                    </a:lnTo>
                    <a:lnTo>
                      <a:pt x="22" y="28"/>
                    </a:lnTo>
                    <a:lnTo>
                      <a:pt x="15" y="19"/>
                    </a:lnTo>
                    <a:lnTo>
                      <a:pt x="25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29717" name=""/>
              <p:cNvSpPr/>
              <p:nvPr/>
            </p:nvSpPr>
            <p:spPr>
              <a:xfrm>
                <a:off x="4247" y="1847"/>
                <a:ext cx="129" cy="158"/>
              </a:xfrm>
              <a:custGeom>
                <a:pathLst>
                  <a:path w="129" h="158">
                    <a:moveTo>
                      <a:pt x="0" y="0"/>
                    </a:moveTo>
                    <a:lnTo>
                      <a:pt x="10" y="0"/>
                    </a:lnTo>
                    <a:lnTo>
                      <a:pt x="15" y="11"/>
                    </a:lnTo>
                    <a:lnTo>
                      <a:pt x="34" y="27"/>
                    </a:lnTo>
                    <a:lnTo>
                      <a:pt x="40" y="46"/>
                    </a:lnTo>
                    <a:lnTo>
                      <a:pt x="53" y="47"/>
                    </a:lnTo>
                    <a:lnTo>
                      <a:pt x="62" y="49"/>
                    </a:lnTo>
                    <a:lnTo>
                      <a:pt x="70" y="59"/>
                    </a:lnTo>
                    <a:lnTo>
                      <a:pt x="81" y="59"/>
                    </a:lnTo>
                    <a:lnTo>
                      <a:pt x="91" y="66"/>
                    </a:lnTo>
                    <a:lnTo>
                      <a:pt x="100" y="76"/>
                    </a:lnTo>
                    <a:lnTo>
                      <a:pt x="110" y="85"/>
                    </a:lnTo>
                    <a:lnTo>
                      <a:pt x="108" y="90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5" y="97"/>
                    </a:lnTo>
                    <a:lnTo>
                      <a:pt x="106" y="109"/>
                    </a:lnTo>
                    <a:lnTo>
                      <a:pt x="113" y="119"/>
                    </a:lnTo>
                    <a:lnTo>
                      <a:pt x="128" y="133"/>
                    </a:lnTo>
                    <a:lnTo>
                      <a:pt x="121" y="145"/>
                    </a:lnTo>
                    <a:lnTo>
                      <a:pt x="112" y="147"/>
                    </a:lnTo>
                    <a:lnTo>
                      <a:pt x="112" y="157"/>
                    </a:lnTo>
                    <a:lnTo>
                      <a:pt x="100" y="157"/>
                    </a:lnTo>
                    <a:lnTo>
                      <a:pt x="96" y="149"/>
                    </a:lnTo>
                    <a:lnTo>
                      <a:pt x="85" y="138"/>
                    </a:lnTo>
                    <a:lnTo>
                      <a:pt x="76" y="122"/>
                    </a:lnTo>
                    <a:lnTo>
                      <a:pt x="65" y="99"/>
                    </a:lnTo>
                    <a:lnTo>
                      <a:pt x="49" y="85"/>
                    </a:lnTo>
                    <a:lnTo>
                      <a:pt x="35" y="59"/>
                    </a:lnTo>
                    <a:lnTo>
                      <a:pt x="25" y="53"/>
                    </a:lnTo>
                    <a:lnTo>
                      <a:pt x="18" y="47"/>
                    </a:lnTo>
                    <a:lnTo>
                      <a:pt x="14" y="34"/>
                    </a:lnTo>
                    <a:lnTo>
                      <a:pt x="2" y="22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29719" name=""/>
            <p:cNvSpPr/>
            <p:nvPr/>
          </p:nvSpPr>
          <p:spPr>
            <a:xfrm>
              <a:off x="2402" y="2197"/>
              <a:ext cx="1012" cy="1300"/>
            </a:xfrm>
            <a:custGeom>
              <a:pathLst>
                <a:path w="1012" h="1300">
                  <a:moveTo>
                    <a:pt x="757" y="153"/>
                  </a:moveTo>
                  <a:lnTo>
                    <a:pt x="774" y="209"/>
                  </a:lnTo>
                  <a:lnTo>
                    <a:pt x="807" y="293"/>
                  </a:lnTo>
                  <a:lnTo>
                    <a:pt x="867" y="427"/>
                  </a:lnTo>
                  <a:lnTo>
                    <a:pt x="893" y="441"/>
                  </a:lnTo>
                  <a:lnTo>
                    <a:pt x="905" y="482"/>
                  </a:lnTo>
                  <a:lnTo>
                    <a:pt x="956" y="480"/>
                  </a:lnTo>
                  <a:lnTo>
                    <a:pt x="989" y="467"/>
                  </a:lnTo>
                  <a:lnTo>
                    <a:pt x="1011" y="467"/>
                  </a:lnTo>
                  <a:lnTo>
                    <a:pt x="1009" y="518"/>
                  </a:lnTo>
                  <a:lnTo>
                    <a:pt x="1005" y="547"/>
                  </a:lnTo>
                  <a:lnTo>
                    <a:pt x="913" y="662"/>
                  </a:lnTo>
                  <a:lnTo>
                    <a:pt x="828" y="782"/>
                  </a:lnTo>
                  <a:lnTo>
                    <a:pt x="828" y="831"/>
                  </a:lnTo>
                  <a:lnTo>
                    <a:pt x="855" y="864"/>
                  </a:lnTo>
                  <a:lnTo>
                    <a:pt x="841" y="889"/>
                  </a:lnTo>
                  <a:lnTo>
                    <a:pt x="850" y="926"/>
                  </a:lnTo>
                  <a:lnTo>
                    <a:pt x="841" y="951"/>
                  </a:lnTo>
                  <a:lnTo>
                    <a:pt x="822" y="972"/>
                  </a:lnTo>
                  <a:lnTo>
                    <a:pt x="807" y="972"/>
                  </a:lnTo>
                  <a:lnTo>
                    <a:pt x="778" y="1011"/>
                  </a:lnTo>
                  <a:lnTo>
                    <a:pt x="752" y="1058"/>
                  </a:lnTo>
                  <a:lnTo>
                    <a:pt x="757" y="1104"/>
                  </a:lnTo>
                  <a:lnTo>
                    <a:pt x="734" y="1126"/>
                  </a:lnTo>
                  <a:lnTo>
                    <a:pt x="708" y="1176"/>
                  </a:lnTo>
                  <a:lnTo>
                    <a:pt x="681" y="1224"/>
                  </a:lnTo>
                  <a:lnTo>
                    <a:pt x="665" y="1239"/>
                  </a:lnTo>
                  <a:lnTo>
                    <a:pt x="653" y="1245"/>
                  </a:lnTo>
                  <a:lnTo>
                    <a:pt x="630" y="1277"/>
                  </a:lnTo>
                  <a:lnTo>
                    <a:pt x="591" y="1293"/>
                  </a:lnTo>
                  <a:lnTo>
                    <a:pt x="543" y="1299"/>
                  </a:lnTo>
                  <a:lnTo>
                    <a:pt x="519" y="1277"/>
                  </a:lnTo>
                  <a:lnTo>
                    <a:pt x="511" y="1258"/>
                  </a:lnTo>
                  <a:lnTo>
                    <a:pt x="508" y="1229"/>
                  </a:lnTo>
                  <a:lnTo>
                    <a:pt x="491" y="1217"/>
                  </a:lnTo>
                  <a:lnTo>
                    <a:pt x="473" y="1169"/>
                  </a:lnTo>
                  <a:lnTo>
                    <a:pt x="470" y="1143"/>
                  </a:lnTo>
                  <a:lnTo>
                    <a:pt x="467" y="1111"/>
                  </a:lnTo>
                  <a:lnTo>
                    <a:pt x="459" y="1090"/>
                  </a:lnTo>
                  <a:lnTo>
                    <a:pt x="459" y="1078"/>
                  </a:lnTo>
                  <a:lnTo>
                    <a:pt x="444" y="1056"/>
                  </a:lnTo>
                  <a:lnTo>
                    <a:pt x="429" y="1037"/>
                  </a:lnTo>
                  <a:lnTo>
                    <a:pt x="417" y="1005"/>
                  </a:lnTo>
                  <a:lnTo>
                    <a:pt x="411" y="985"/>
                  </a:lnTo>
                  <a:lnTo>
                    <a:pt x="413" y="948"/>
                  </a:lnTo>
                  <a:lnTo>
                    <a:pt x="434" y="896"/>
                  </a:lnTo>
                  <a:lnTo>
                    <a:pt x="440" y="835"/>
                  </a:lnTo>
                  <a:lnTo>
                    <a:pt x="424" y="769"/>
                  </a:lnTo>
                  <a:lnTo>
                    <a:pt x="397" y="744"/>
                  </a:lnTo>
                  <a:lnTo>
                    <a:pt x="378" y="705"/>
                  </a:lnTo>
                  <a:lnTo>
                    <a:pt x="386" y="649"/>
                  </a:lnTo>
                  <a:lnTo>
                    <a:pt x="374" y="610"/>
                  </a:lnTo>
                  <a:lnTo>
                    <a:pt x="341" y="605"/>
                  </a:lnTo>
                  <a:lnTo>
                    <a:pt x="308" y="571"/>
                  </a:lnTo>
                  <a:lnTo>
                    <a:pt x="265" y="556"/>
                  </a:lnTo>
                  <a:lnTo>
                    <a:pt x="221" y="582"/>
                  </a:lnTo>
                  <a:lnTo>
                    <a:pt x="110" y="575"/>
                  </a:lnTo>
                  <a:lnTo>
                    <a:pt x="50" y="504"/>
                  </a:lnTo>
                  <a:lnTo>
                    <a:pt x="0" y="413"/>
                  </a:lnTo>
                  <a:lnTo>
                    <a:pt x="9" y="379"/>
                  </a:lnTo>
                  <a:lnTo>
                    <a:pt x="32" y="350"/>
                  </a:lnTo>
                  <a:lnTo>
                    <a:pt x="38" y="287"/>
                  </a:lnTo>
                  <a:lnTo>
                    <a:pt x="56" y="240"/>
                  </a:lnTo>
                  <a:lnTo>
                    <a:pt x="99" y="189"/>
                  </a:lnTo>
                  <a:lnTo>
                    <a:pt x="143" y="165"/>
                  </a:lnTo>
                  <a:lnTo>
                    <a:pt x="186" y="113"/>
                  </a:lnTo>
                  <a:lnTo>
                    <a:pt x="193" y="90"/>
                  </a:lnTo>
                  <a:lnTo>
                    <a:pt x="248" y="33"/>
                  </a:lnTo>
                  <a:lnTo>
                    <a:pt x="283" y="57"/>
                  </a:lnTo>
                  <a:lnTo>
                    <a:pt x="308" y="57"/>
                  </a:lnTo>
                  <a:lnTo>
                    <a:pt x="340" y="24"/>
                  </a:lnTo>
                  <a:lnTo>
                    <a:pt x="374" y="19"/>
                  </a:lnTo>
                  <a:lnTo>
                    <a:pt x="397" y="28"/>
                  </a:lnTo>
                  <a:lnTo>
                    <a:pt x="418" y="3"/>
                  </a:lnTo>
                  <a:lnTo>
                    <a:pt x="446" y="0"/>
                  </a:lnTo>
                  <a:lnTo>
                    <a:pt x="453" y="40"/>
                  </a:lnTo>
                  <a:lnTo>
                    <a:pt x="470" y="74"/>
                  </a:lnTo>
                  <a:lnTo>
                    <a:pt x="525" y="107"/>
                  </a:lnTo>
                  <a:lnTo>
                    <a:pt x="566" y="115"/>
                  </a:lnTo>
                  <a:lnTo>
                    <a:pt x="570" y="79"/>
                  </a:lnTo>
                  <a:lnTo>
                    <a:pt x="603" y="79"/>
                  </a:lnTo>
                  <a:lnTo>
                    <a:pt x="642" y="99"/>
                  </a:lnTo>
                  <a:lnTo>
                    <a:pt x="685" y="113"/>
                  </a:lnTo>
                  <a:lnTo>
                    <a:pt x="723" y="99"/>
                  </a:lnTo>
                  <a:lnTo>
                    <a:pt x="757" y="15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29724" name=""/>
            <p:cNvGrpSpPr/>
            <p:nvPr/>
          </p:nvGrpSpPr>
          <p:grpSpPr>
            <a:xfrm>
              <a:off x="2473" y="1491"/>
              <a:ext cx="440" cy="434"/>
              <a:chOff x="2473" y="1491"/>
              <a:chExt cx="440" cy="434"/>
            </a:xfrm>
          </p:grpSpPr>
          <p:grpSp>
            <p:nvGrpSpPr>
              <p:cNvPr id="29722" name=""/>
              <p:cNvGrpSpPr/>
              <p:nvPr/>
            </p:nvGrpSpPr>
            <p:grpSpPr>
              <a:xfrm>
                <a:off x="2652" y="1770"/>
                <a:ext cx="128" cy="155"/>
                <a:chOff x="2652" y="1770"/>
                <a:chExt cx="128" cy="155"/>
              </a:xfrm>
            </p:grpSpPr>
            <p:sp>
              <p:nvSpPr>
                <p:cNvPr id="29720" name=""/>
                <p:cNvSpPr/>
                <p:nvPr/>
              </p:nvSpPr>
              <p:spPr>
                <a:xfrm>
                  <a:off x="2652" y="1835"/>
                  <a:ext cx="54" cy="78"/>
                </a:xfrm>
                <a:custGeom>
                  <a:pathLst>
                    <a:path w="54" h="78">
                      <a:moveTo>
                        <a:pt x="12" y="26"/>
                      </a:moveTo>
                      <a:lnTo>
                        <a:pt x="17" y="17"/>
                      </a:lnTo>
                      <a:lnTo>
                        <a:pt x="26" y="17"/>
                      </a:lnTo>
                      <a:lnTo>
                        <a:pt x="39" y="0"/>
                      </a:lnTo>
                      <a:lnTo>
                        <a:pt x="44" y="10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49" y="26"/>
                      </a:lnTo>
                      <a:lnTo>
                        <a:pt x="44" y="26"/>
                      </a:lnTo>
                      <a:lnTo>
                        <a:pt x="44" y="35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44" y="48"/>
                      </a:lnTo>
                      <a:lnTo>
                        <a:pt x="39" y="55"/>
                      </a:lnTo>
                      <a:lnTo>
                        <a:pt x="34" y="59"/>
                      </a:lnTo>
                      <a:lnTo>
                        <a:pt x="31" y="59"/>
                      </a:lnTo>
                      <a:lnTo>
                        <a:pt x="29" y="59"/>
                      </a:lnTo>
                      <a:lnTo>
                        <a:pt x="29" y="66"/>
                      </a:lnTo>
                      <a:lnTo>
                        <a:pt x="21" y="69"/>
                      </a:lnTo>
                      <a:lnTo>
                        <a:pt x="21" y="66"/>
                      </a:lnTo>
                      <a:lnTo>
                        <a:pt x="15" y="70"/>
                      </a:lnTo>
                      <a:lnTo>
                        <a:pt x="12" y="70"/>
                      </a:lnTo>
                      <a:lnTo>
                        <a:pt x="7" y="77"/>
                      </a:lnTo>
                      <a:lnTo>
                        <a:pt x="5" y="77"/>
                      </a:lnTo>
                      <a:lnTo>
                        <a:pt x="3" y="72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5" y="54"/>
                      </a:lnTo>
                      <a:lnTo>
                        <a:pt x="8" y="52"/>
                      </a:lnTo>
                      <a:lnTo>
                        <a:pt x="10" y="43"/>
                      </a:lnTo>
                      <a:lnTo>
                        <a:pt x="15" y="43"/>
                      </a:lnTo>
                      <a:lnTo>
                        <a:pt x="18" y="48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2" y="26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29721" name=""/>
                <p:cNvSpPr/>
                <p:nvPr/>
              </p:nvSpPr>
              <p:spPr>
                <a:xfrm>
                  <a:off x="2714" y="1770"/>
                  <a:ext cx="66" cy="155"/>
                </a:xfrm>
                <a:custGeom>
                  <a:pathLst>
                    <a:path w="66" h="155">
                      <a:moveTo>
                        <a:pt x="19" y="22"/>
                      </a:moveTo>
                      <a:lnTo>
                        <a:pt x="27" y="17"/>
                      </a:lnTo>
                      <a:lnTo>
                        <a:pt x="35" y="19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4" y="9"/>
                      </a:lnTo>
                      <a:lnTo>
                        <a:pt x="48" y="7"/>
                      </a:lnTo>
                      <a:lnTo>
                        <a:pt x="50" y="5"/>
                      </a:lnTo>
                      <a:lnTo>
                        <a:pt x="58" y="0"/>
                      </a:lnTo>
                      <a:lnTo>
                        <a:pt x="65" y="3"/>
                      </a:lnTo>
                      <a:lnTo>
                        <a:pt x="63" y="9"/>
                      </a:lnTo>
                      <a:lnTo>
                        <a:pt x="62" y="13"/>
                      </a:lnTo>
                      <a:lnTo>
                        <a:pt x="58" y="17"/>
                      </a:lnTo>
                      <a:lnTo>
                        <a:pt x="54" y="19"/>
                      </a:lnTo>
                      <a:lnTo>
                        <a:pt x="45" y="22"/>
                      </a:lnTo>
                      <a:lnTo>
                        <a:pt x="45" y="30"/>
                      </a:lnTo>
                      <a:lnTo>
                        <a:pt x="48" y="36"/>
                      </a:lnTo>
                      <a:lnTo>
                        <a:pt x="55" y="30"/>
                      </a:lnTo>
                      <a:lnTo>
                        <a:pt x="63" y="23"/>
                      </a:lnTo>
                      <a:lnTo>
                        <a:pt x="65" y="30"/>
                      </a:lnTo>
                      <a:lnTo>
                        <a:pt x="65" y="40"/>
                      </a:lnTo>
                      <a:lnTo>
                        <a:pt x="58" y="42"/>
                      </a:lnTo>
                      <a:lnTo>
                        <a:pt x="54" y="42"/>
                      </a:lnTo>
                      <a:lnTo>
                        <a:pt x="49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50" y="65"/>
                      </a:lnTo>
                      <a:lnTo>
                        <a:pt x="55" y="71"/>
                      </a:lnTo>
                      <a:lnTo>
                        <a:pt x="58" y="78"/>
                      </a:lnTo>
                      <a:lnTo>
                        <a:pt x="62" y="85"/>
                      </a:lnTo>
                      <a:lnTo>
                        <a:pt x="62" y="90"/>
                      </a:lnTo>
                      <a:lnTo>
                        <a:pt x="65" y="99"/>
                      </a:lnTo>
                      <a:lnTo>
                        <a:pt x="65" y="115"/>
                      </a:lnTo>
                      <a:lnTo>
                        <a:pt x="62" y="121"/>
                      </a:lnTo>
                      <a:lnTo>
                        <a:pt x="55" y="128"/>
                      </a:lnTo>
                      <a:lnTo>
                        <a:pt x="54" y="130"/>
                      </a:lnTo>
                      <a:lnTo>
                        <a:pt x="58" y="134"/>
                      </a:lnTo>
                      <a:lnTo>
                        <a:pt x="62" y="145"/>
                      </a:lnTo>
                      <a:lnTo>
                        <a:pt x="50" y="145"/>
                      </a:lnTo>
                      <a:lnTo>
                        <a:pt x="44" y="145"/>
                      </a:lnTo>
                      <a:lnTo>
                        <a:pt x="42" y="142"/>
                      </a:lnTo>
                      <a:lnTo>
                        <a:pt x="35" y="142"/>
                      </a:lnTo>
                      <a:lnTo>
                        <a:pt x="30" y="145"/>
                      </a:lnTo>
                      <a:lnTo>
                        <a:pt x="27" y="146"/>
                      </a:lnTo>
                      <a:lnTo>
                        <a:pt x="19" y="146"/>
                      </a:lnTo>
                      <a:lnTo>
                        <a:pt x="16" y="152"/>
                      </a:lnTo>
                      <a:lnTo>
                        <a:pt x="10" y="154"/>
                      </a:lnTo>
                      <a:lnTo>
                        <a:pt x="9" y="154"/>
                      </a:lnTo>
                      <a:lnTo>
                        <a:pt x="7" y="146"/>
                      </a:lnTo>
                      <a:lnTo>
                        <a:pt x="4" y="145"/>
                      </a:lnTo>
                      <a:lnTo>
                        <a:pt x="0" y="145"/>
                      </a:lnTo>
                      <a:lnTo>
                        <a:pt x="0" y="134"/>
                      </a:lnTo>
                      <a:lnTo>
                        <a:pt x="4" y="128"/>
                      </a:lnTo>
                      <a:lnTo>
                        <a:pt x="7" y="128"/>
                      </a:lnTo>
                      <a:lnTo>
                        <a:pt x="10" y="128"/>
                      </a:lnTo>
                      <a:lnTo>
                        <a:pt x="16" y="128"/>
                      </a:lnTo>
                      <a:lnTo>
                        <a:pt x="16" y="123"/>
                      </a:lnTo>
                      <a:lnTo>
                        <a:pt x="10" y="121"/>
                      </a:lnTo>
                      <a:lnTo>
                        <a:pt x="10" y="115"/>
                      </a:lnTo>
                      <a:lnTo>
                        <a:pt x="10" y="111"/>
                      </a:lnTo>
                      <a:lnTo>
                        <a:pt x="16" y="111"/>
                      </a:lnTo>
                      <a:lnTo>
                        <a:pt x="17" y="104"/>
                      </a:lnTo>
                      <a:lnTo>
                        <a:pt x="21" y="104"/>
                      </a:lnTo>
                      <a:lnTo>
                        <a:pt x="27" y="104"/>
                      </a:lnTo>
                      <a:lnTo>
                        <a:pt x="30" y="102"/>
                      </a:lnTo>
                      <a:lnTo>
                        <a:pt x="30" y="85"/>
                      </a:lnTo>
                      <a:lnTo>
                        <a:pt x="32" y="78"/>
                      </a:lnTo>
                      <a:lnTo>
                        <a:pt x="32" y="71"/>
                      </a:lnTo>
                      <a:lnTo>
                        <a:pt x="27" y="68"/>
                      </a:lnTo>
                      <a:lnTo>
                        <a:pt x="27" y="59"/>
                      </a:lnTo>
                      <a:lnTo>
                        <a:pt x="19" y="54"/>
                      </a:lnTo>
                      <a:lnTo>
                        <a:pt x="14" y="54"/>
                      </a:lnTo>
                      <a:lnTo>
                        <a:pt x="21" y="42"/>
                      </a:lnTo>
                      <a:lnTo>
                        <a:pt x="19" y="22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</p:grpSp>
          <p:sp>
            <p:nvSpPr>
              <p:cNvPr id="29723" name=""/>
              <p:cNvSpPr/>
              <p:nvPr/>
            </p:nvSpPr>
            <p:spPr>
              <a:xfrm>
                <a:off x="2473" y="1491"/>
                <a:ext cx="440" cy="271"/>
              </a:xfrm>
              <a:custGeom>
                <a:pathLst>
                  <a:path w="440" h="271">
                    <a:moveTo>
                      <a:pt x="0" y="270"/>
                    </a:moveTo>
                    <a:lnTo>
                      <a:pt x="28" y="260"/>
                    </a:lnTo>
                    <a:lnTo>
                      <a:pt x="34" y="253"/>
                    </a:lnTo>
                    <a:lnTo>
                      <a:pt x="43" y="241"/>
                    </a:lnTo>
                    <a:lnTo>
                      <a:pt x="45" y="237"/>
                    </a:lnTo>
                    <a:lnTo>
                      <a:pt x="53" y="237"/>
                    </a:lnTo>
                    <a:lnTo>
                      <a:pt x="59" y="232"/>
                    </a:lnTo>
                    <a:lnTo>
                      <a:pt x="65" y="232"/>
                    </a:lnTo>
                    <a:lnTo>
                      <a:pt x="71" y="232"/>
                    </a:lnTo>
                    <a:lnTo>
                      <a:pt x="77" y="232"/>
                    </a:lnTo>
                    <a:lnTo>
                      <a:pt x="81" y="232"/>
                    </a:lnTo>
                    <a:lnTo>
                      <a:pt x="88" y="225"/>
                    </a:lnTo>
                    <a:lnTo>
                      <a:pt x="93" y="219"/>
                    </a:lnTo>
                    <a:lnTo>
                      <a:pt x="99" y="212"/>
                    </a:lnTo>
                    <a:lnTo>
                      <a:pt x="105" y="212"/>
                    </a:lnTo>
                    <a:lnTo>
                      <a:pt x="111" y="205"/>
                    </a:lnTo>
                    <a:lnTo>
                      <a:pt x="118" y="201"/>
                    </a:lnTo>
                    <a:lnTo>
                      <a:pt x="121" y="201"/>
                    </a:lnTo>
                    <a:lnTo>
                      <a:pt x="130" y="195"/>
                    </a:lnTo>
                    <a:lnTo>
                      <a:pt x="136" y="192"/>
                    </a:lnTo>
                    <a:lnTo>
                      <a:pt x="142" y="187"/>
                    </a:lnTo>
                    <a:lnTo>
                      <a:pt x="151" y="189"/>
                    </a:lnTo>
                    <a:lnTo>
                      <a:pt x="163" y="192"/>
                    </a:lnTo>
                    <a:lnTo>
                      <a:pt x="178" y="192"/>
                    </a:lnTo>
                    <a:lnTo>
                      <a:pt x="192" y="187"/>
                    </a:lnTo>
                    <a:lnTo>
                      <a:pt x="201" y="183"/>
                    </a:lnTo>
                    <a:lnTo>
                      <a:pt x="206" y="174"/>
                    </a:lnTo>
                    <a:lnTo>
                      <a:pt x="210" y="167"/>
                    </a:lnTo>
                    <a:lnTo>
                      <a:pt x="222" y="154"/>
                    </a:lnTo>
                    <a:lnTo>
                      <a:pt x="228" y="151"/>
                    </a:lnTo>
                    <a:lnTo>
                      <a:pt x="228" y="141"/>
                    </a:lnTo>
                    <a:lnTo>
                      <a:pt x="234" y="136"/>
                    </a:lnTo>
                    <a:lnTo>
                      <a:pt x="240" y="131"/>
                    </a:lnTo>
                    <a:lnTo>
                      <a:pt x="243" y="128"/>
                    </a:lnTo>
                    <a:lnTo>
                      <a:pt x="246" y="124"/>
                    </a:lnTo>
                    <a:lnTo>
                      <a:pt x="266" y="111"/>
                    </a:lnTo>
                    <a:lnTo>
                      <a:pt x="266" y="124"/>
                    </a:lnTo>
                    <a:lnTo>
                      <a:pt x="260" y="129"/>
                    </a:lnTo>
                    <a:lnTo>
                      <a:pt x="266" y="135"/>
                    </a:lnTo>
                    <a:lnTo>
                      <a:pt x="273" y="136"/>
                    </a:lnTo>
                    <a:lnTo>
                      <a:pt x="281" y="136"/>
                    </a:lnTo>
                    <a:lnTo>
                      <a:pt x="287" y="131"/>
                    </a:lnTo>
                    <a:lnTo>
                      <a:pt x="293" y="124"/>
                    </a:lnTo>
                    <a:lnTo>
                      <a:pt x="293" y="117"/>
                    </a:lnTo>
                    <a:lnTo>
                      <a:pt x="299" y="111"/>
                    </a:lnTo>
                    <a:lnTo>
                      <a:pt x="299" y="104"/>
                    </a:lnTo>
                    <a:lnTo>
                      <a:pt x="303" y="98"/>
                    </a:lnTo>
                    <a:lnTo>
                      <a:pt x="308" y="95"/>
                    </a:lnTo>
                    <a:lnTo>
                      <a:pt x="314" y="95"/>
                    </a:lnTo>
                    <a:lnTo>
                      <a:pt x="327" y="95"/>
                    </a:lnTo>
                    <a:lnTo>
                      <a:pt x="343" y="86"/>
                    </a:lnTo>
                    <a:lnTo>
                      <a:pt x="355" y="75"/>
                    </a:lnTo>
                    <a:lnTo>
                      <a:pt x="363" y="70"/>
                    </a:lnTo>
                    <a:lnTo>
                      <a:pt x="379" y="63"/>
                    </a:lnTo>
                    <a:lnTo>
                      <a:pt x="385" y="46"/>
                    </a:lnTo>
                    <a:lnTo>
                      <a:pt x="404" y="27"/>
                    </a:lnTo>
                    <a:lnTo>
                      <a:pt x="416" y="20"/>
                    </a:lnTo>
                    <a:lnTo>
                      <a:pt x="423" y="12"/>
                    </a:lnTo>
                    <a:lnTo>
                      <a:pt x="439" y="1"/>
                    </a:lnTo>
                    <a:lnTo>
                      <a:pt x="417" y="0"/>
                    </a:lnTo>
                    <a:lnTo>
                      <a:pt x="397" y="0"/>
                    </a:lnTo>
                    <a:lnTo>
                      <a:pt x="379" y="5"/>
                    </a:lnTo>
                    <a:lnTo>
                      <a:pt x="369" y="12"/>
                    </a:lnTo>
                    <a:lnTo>
                      <a:pt x="355" y="18"/>
                    </a:lnTo>
                    <a:lnTo>
                      <a:pt x="338" y="18"/>
                    </a:lnTo>
                    <a:lnTo>
                      <a:pt x="326" y="23"/>
                    </a:lnTo>
                    <a:lnTo>
                      <a:pt x="308" y="30"/>
                    </a:lnTo>
                    <a:lnTo>
                      <a:pt x="293" y="33"/>
                    </a:lnTo>
                    <a:lnTo>
                      <a:pt x="281" y="44"/>
                    </a:lnTo>
                    <a:lnTo>
                      <a:pt x="266" y="50"/>
                    </a:lnTo>
                    <a:lnTo>
                      <a:pt x="246" y="52"/>
                    </a:lnTo>
                    <a:lnTo>
                      <a:pt x="232" y="63"/>
                    </a:lnTo>
                    <a:lnTo>
                      <a:pt x="219" y="70"/>
                    </a:lnTo>
                    <a:lnTo>
                      <a:pt x="210" y="82"/>
                    </a:lnTo>
                    <a:lnTo>
                      <a:pt x="201" y="89"/>
                    </a:lnTo>
                    <a:lnTo>
                      <a:pt x="192" y="95"/>
                    </a:lnTo>
                    <a:lnTo>
                      <a:pt x="174" y="104"/>
                    </a:lnTo>
                    <a:lnTo>
                      <a:pt x="157" y="117"/>
                    </a:lnTo>
                    <a:lnTo>
                      <a:pt x="136" y="131"/>
                    </a:lnTo>
                    <a:lnTo>
                      <a:pt x="118" y="149"/>
                    </a:lnTo>
                    <a:lnTo>
                      <a:pt x="103" y="162"/>
                    </a:lnTo>
                    <a:lnTo>
                      <a:pt x="91" y="172"/>
                    </a:lnTo>
                    <a:lnTo>
                      <a:pt x="77" y="187"/>
                    </a:lnTo>
                    <a:lnTo>
                      <a:pt x="65" y="199"/>
                    </a:lnTo>
                    <a:lnTo>
                      <a:pt x="53" y="212"/>
                    </a:lnTo>
                    <a:lnTo>
                      <a:pt x="39" y="219"/>
                    </a:lnTo>
                    <a:lnTo>
                      <a:pt x="28" y="226"/>
                    </a:lnTo>
                    <a:lnTo>
                      <a:pt x="0" y="27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29725" name=""/>
            <p:cNvSpPr/>
            <p:nvPr/>
          </p:nvSpPr>
          <p:spPr>
            <a:xfrm>
              <a:off x="3274" y="3091"/>
              <a:ext cx="123" cy="270"/>
            </a:xfrm>
            <a:custGeom>
              <a:pathLst>
                <a:path w="123" h="270">
                  <a:moveTo>
                    <a:pt x="24" y="83"/>
                  </a:moveTo>
                  <a:lnTo>
                    <a:pt x="20" y="139"/>
                  </a:lnTo>
                  <a:lnTo>
                    <a:pt x="9" y="172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4" y="243"/>
                  </a:lnTo>
                  <a:lnTo>
                    <a:pt x="15" y="261"/>
                  </a:lnTo>
                  <a:lnTo>
                    <a:pt x="24" y="263"/>
                  </a:lnTo>
                  <a:lnTo>
                    <a:pt x="31" y="263"/>
                  </a:lnTo>
                  <a:lnTo>
                    <a:pt x="38" y="269"/>
                  </a:lnTo>
                  <a:lnTo>
                    <a:pt x="45" y="254"/>
                  </a:lnTo>
                  <a:lnTo>
                    <a:pt x="50" y="217"/>
                  </a:lnTo>
                  <a:lnTo>
                    <a:pt x="64" y="196"/>
                  </a:lnTo>
                  <a:lnTo>
                    <a:pt x="65" y="159"/>
                  </a:lnTo>
                  <a:lnTo>
                    <a:pt x="71" y="146"/>
                  </a:lnTo>
                  <a:lnTo>
                    <a:pt x="79" y="134"/>
                  </a:lnTo>
                  <a:lnTo>
                    <a:pt x="83" y="109"/>
                  </a:lnTo>
                  <a:lnTo>
                    <a:pt x="94" y="96"/>
                  </a:lnTo>
                  <a:lnTo>
                    <a:pt x="96" y="82"/>
                  </a:lnTo>
                  <a:lnTo>
                    <a:pt x="105" y="75"/>
                  </a:lnTo>
                  <a:lnTo>
                    <a:pt x="105" y="70"/>
                  </a:lnTo>
                  <a:lnTo>
                    <a:pt x="119" y="55"/>
                  </a:lnTo>
                  <a:lnTo>
                    <a:pt x="120" y="31"/>
                  </a:lnTo>
                  <a:lnTo>
                    <a:pt x="122" y="20"/>
                  </a:lnTo>
                  <a:lnTo>
                    <a:pt x="109" y="16"/>
                  </a:lnTo>
                  <a:lnTo>
                    <a:pt x="103" y="0"/>
                  </a:lnTo>
                  <a:lnTo>
                    <a:pt x="94" y="16"/>
                  </a:lnTo>
                  <a:lnTo>
                    <a:pt x="83" y="35"/>
                  </a:lnTo>
                  <a:lnTo>
                    <a:pt x="71" y="51"/>
                  </a:lnTo>
                  <a:lnTo>
                    <a:pt x="64" y="68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5" y="82"/>
                  </a:lnTo>
                  <a:lnTo>
                    <a:pt x="24" y="8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26" name=""/>
            <p:cNvSpPr/>
            <p:nvPr/>
          </p:nvSpPr>
          <p:spPr>
            <a:xfrm>
              <a:off x="2625" y="1518"/>
              <a:ext cx="1829" cy="1294"/>
            </a:xfrm>
            <a:custGeom>
              <a:pathLst>
                <a:path w="1829" h="1294">
                  <a:moveTo>
                    <a:pt x="0" y="578"/>
                  </a:moveTo>
                  <a:lnTo>
                    <a:pt x="19" y="562"/>
                  </a:lnTo>
                  <a:lnTo>
                    <a:pt x="27" y="548"/>
                  </a:lnTo>
                  <a:lnTo>
                    <a:pt x="52" y="548"/>
                  </a:lnTo>
                  <a:lnTo>
                    <a:pt x="71" y="551"/>
                  </a:lnTo>
                  <a:lnTo>
                    <a:pt x="92" y="541"/>
                  </a:lnTo>
                  <a:lnTo>
                    <a:pt x="107" y="537"/>
                  </a:lnTo>
                  <a:lnTo>
                    <a:pt x="109" y="515"/>
                  </a:lnTo>
                  <a:lnTo>
                    <a:pt x="121" y="502"/>
                  </a:lnTo>
                  <a:lnTo>
                    <a:pt x="96" y="482"/>
                  </a:lnTo>
                  <a:lnTo>
                    <a:pt x="92" y="469"/>
                  </a:lnTo>
                  <a:lnTo>
                    <a:pt x="94" y="448"/>
                  </a:lnTo>
                  <a:lnTo>
                    <a:pt x="110" y="448"/>
                  </a:lnTo>
                  <a:lnTo>
                    <a:pt x="123" y="444"/>
                  </a:lnTo>
                  <a:lnTo>
                    <a:pt x="125" y="448"/>
                  </a:lnTo>
                  <a:lnTo>
                    <a:pt x="138" y="435"/>
                  </a:lnTo>
                  <a:lnTo>
                    <a:pt x="153" y="430"/>
                  </a:lnTo>
                  <a:lnTo>
                    <a:pt x="158" y="430"/>
                  </a:lnTo>
                  <a:lnTo>
                    <a:pt x="165" y="417"/>
                  </a:lnTo>
                  <a:lnTo>
                    <a:pt x="175" y="415"/>
                  </a:lnTo>
                  <a:lnTo>
                    <a:pt x="182" y="391"/>
                  </a:lnTo>
                  <a:lnTo>
                    <a:pt x="193" y="396"/>
                  </a:lnTo>
                  <a:lnTo>
                    <a:pt x="206" y="383"/>
                  </a:lnTo>
                  <a:lnTo>
                    <a:pt x="219" y="371"/>
                  </a:lnTo>
                  <a:lnTo>
                    <a:pt x="233" y="363"/>
                  </a:lnTo>
                  <a:lnTo>
                    <a:pt x="245" y="363"/>
                  </a:lnTo>
                  <a:lnTo>
                    <a:pt x="252" y="363"/>
                  </a:lnTo>
                  <a:lnTo>
                    <a:pt x="246" y="343"/>
                  </a:lnTo>
                  <a:lnTo>
                    <a:pt x="244" y="330"/>
                  </a:lnTo>
                  <a:lnTo>
                    <a:pt x="239" y="294"/>
                  </a:lnTo>
                  <a:lnTo>
                    <a:pt x="260" y="291"/>
                  </a:lnTo>
                  <a:lnTo>
                    <a:pt x="271" y="289"/>
                  </a:lnTo>
                  <a:lnTo>
                    <a:pt x="266" y="302"/>
                  </a:lnTo>
                  <a:lnTo>
                    <a:pt x="274" y="309"/>
                  </a:lnTo>
                  <a:lnTo>
                    <a:pt x="281" y="324"/>
                  </a:lnTo>
                  <a:lnTo>
                    <a:pt x="285" y="332"/>
                  </a:lnTo>
                  <a:lnTo>
                    <a:pt x="308" y="330"/>
                  </a:lnTo>
                  <a:lnTo>
                    <a:pt x="333" y="298"/>
                  </a:lnTo>
                  <a:lnTo>
                    <a:pt x="346" y="287"/>
                  </a:lnTo>
                  <a:lnTo>
                    <a:pt x="354" y="274"/>
                  </a:lnTo>
                  <a:lnTo>
                    <a:pt x="362" y="263"/>
                  </a:lnTo>
                  <a:lnTo>
                    <a:pt x="374" y="244"/>
                  </a:lnTo>
                  <a:lnTo>
                    <a:pt x="382" y="253"/>
                  </a:lnTo>
                  <a:lnTo>
                    <a:pt x="382" y="242"/>
                  </a:lnTo>
                  <a:lnTo>
                    <a:pt x="387" y="241"/>
                  </a:lnTo>
                  <a:lnTo>
                    <a:pt x="400" y="241"/>
                  </a:lnTo>
                  <a:lnTo>
                    <a:pt x="426" y="265"/>
                  </a:lnTo>
                  <a:lnTo>
                    <a:pt x="422" y="194"/>
                  </a:lnTo>
                  <a:lnTo>
                    <a:pt x="400" y="224"/>
                  </a:lnTo>
                  <a:lnTo>
                    <a:pt x="383" y="224"/>
                  </a:lnTo>
                  <a:lnTo>
                    <a:pt x="379" y="207"/>
                  </a:lnTo>
                  <a:lnTo>
                    <a:pt x="379" y="194"/>
                  </a:lnTo>
                  <a:lnTo>
                    <a:pt x="374" y="187"/>
                  </a:lnTo>
                  <a:lnTo>
                    <a:pt x="387" y="174"/>
                  </a:lnTo>
                  <a:lnTo>
                    <a:pt x="394" y="161"/>
                  </a:lnTo>
                  <a:lnTo>
                    <a:pt x="405" y="157"/>
                  </a:lnTo>
                  <a:lnTo>
                    <a:pt x="411" y="155"/>
                  </a:lnTo>
                  <a:lnTo>
                    <a:pt x="416" y="142"/>
                  </a:lnTo>
                  <a:lnTo>
                    <a:pt x="422" y="142"/>
                  </a:lnTo>
                  <a:lnTo>
                    <a:pt x="429" y="142"/>
                  </a:lnTo>
                  <a:lnTo>
                    <a:pt x="416" y="124"/>
                  </a:lnTo>
                  <a:lnTo>
                    <a:pt x="400" y="130"/>
                  </a:lnTo>
                  <a:lnTo>
                    <a:pt x="391" y="130"/>
                  </a:lnTo>
                  <a:lnTo>
                    <a:pt x="382" y="122"/>
                  </a:lnTo>
                  <a:lnTo>
                    <a:pt x="382" y="131"/>
                  </a:lnTo>
                  <a:lnTo>
                    <a:pt x="374" y="148"/>
                  </a:lnTo>
                  <a:lnTo>
                    <a:pt x="362" y="164"/>
                  </a:lnTo>
                  <a:lnTo>
                    <a:pt x="349" y="174"/>
                  </a:lnTo>
                  <a:lnTo>
                    <a:pt x="343" y="174"/>
                  </a:lnTo>
                  <a:lnTo>
                    <a:pt x="339" y="187"/>
                  </a:lnTo>
                  <a:lnTo>
                    <a:pt x="339" y="194"/>
                  </a:lnTo>
                  <a:lnTo>
                    <a:pt x="333" y="202"/>
                  </a:lnTo>
                  <a:lnTo>
                    <a:pt x="340" y="224"/>
                  </a:lnTo>
                  <a:lnTo>
                    <a:pt x="346" y="241"/>
                  </a:lnTo>
                  <a:lnTo>
                    <a:pt x="335" y="255"/>
                  </a:lnTo>
                  <a:lnTo>
                    <a:pt x="323" y="265"/>
                  </a:lnTo>
                  <a:lnTo>
                    <a:pt x="319" y="287"/>
                  </a:lnTo>
                  <a:lnTo>
                    <a:pt x="312" y="298"/>
                  </a:lnTo>
                  <a:lnTo>
                    <a:pt x="306" y="298"/>
                  </a:lnTo>
                  <a:lnTo>
                    <a:pt x="299" y="302"/>
                  </a:lnTo>
                  <a:lnTo>
                    <a:pt x="285" y="307"/>
                  </a:lnTo>
                  <a:lnTo>
                    <a:pt x="281" y="303"/>
                  </a:lnTo>
                  <a:lnTo>
                    <a:pt x="281" y="294"/>
                  </a:lnTo>
                  <a:lnTo>
                    <a:pt x="281" y="276"/>
                  </a:lnTo>
                  <a:lnTo>
                    <a:pt x="274" y="276"/>
                  </a:lnTo>
                  <a:lnTo>
                    <a:pt x="268" y="269"/>
                  </a:lnTo>
                  <a:lnTo>
                    <a:pt x="271" y="255"/>
                  </a:lnTo>
                  <a:lnTo>
                    <a:pt x="273" y="244"/>
                  </a:lnTo>
                  <a:lnTo>
                    <a:pt x="271" y="242"/>
                  </a:lnTo>
                  <a:lnTo>
                    <a:pt x="264" y="244"/>
                  </a:lnTo>
                  <a:lnTo>
                    <a:pt x="260" y="244"/>
                  </a:lnTo>
                  <a:lnTo>
                    <a:pt x="252" y="244"/>
                  </a:lnTo>
                  <a:lnTo>
                    <a:pt x="252" y="242"/>
                  </a:lnTo>
                  <a:lnTo>
                    <a:pt x="244" y="250"/>
                  </a:lnTo>
                  <a:lnTo>
                    <a:pt x="236" y="261"/>
                  </a:lnTo>
                  <a:lnTo>
                    <a:pt x="229" y="271"/>
                  </a:lnTo>
                  <a:lnTo>
                    <a:pt x="210" y="269"/>
                  </a:lnTo>
                  <a:lnTo>
                    <a:pt x="198" y="265"/>
                  </a:lnTo>
                  <a:lnTo>
                    <a:pt x="191" y="257"/>
                  </a:lnTo>
                  <a:lnTo>
                    <a:pt x="191" y="250"/>
                  </a:lnTo>
                  <a:lnTo>
                    <a:pt x="196" y="242"/>
                  </a:lnTo>
                  <a:lnTo>
                    <a:pt x="202" y="241"/>
                  </a:lnTo>
                  <a:lnTo>
                    <a:pt x="206" y="230"/>
                  </a:lnTo>
                  <a:lnTo>
                    <a:pt x="196" y="232"/>
                  </a:lnTo>
                  <a:lnTo>
                    <a:pt x="191" y="222"/>
                  </a:lnTo>
                  <a:lnTo>
                    <a:pt x="191" y="217"/>
                  </a:lnTo>
                  <a:lnTo>
                    <a:pt x="206" y="214"/>
                  </a:lnTo>
                  <a:lnTo>
                    <a:pt x="219" y="211"/>
                  </a:lnTo>
                  <a:lnTo>
                    <a:pt x="213" y="207"/>
                  </a:lnTo>
                  <a:lnTo>
                    <a:pt x="196" y="209"/>
                  </a:lnTo>
                  <a:lnTo>
                    <a:pt x="196" y="198"/>
                  </a:lnTo>
                  <a:lnTo>
                    <a:pt x="204" y="187"/>
                  </a:lnTo>
                  <a:lnTo>
                    <a:pt x="216" y="181"/>
                  </a:lnTo>
                  <a:lnTo>
                    <a:pt x="219" y="174"/>
                  </a:lnTo>
                  <a:lnTo>
                    <a:pt x="229" y="169"/>
                  </a:lnTo>
                  <a:lnTo>
                    <a:pt x="239" y="164"/>
                  </a:lnTo>
                  <a:lnTo>
                    <a:pt x="246" y="169"/>
                  </a:lnTo>
                  <a:lnTo>
                    <a:pt x="252" y="174"/>
                  </a:lnTo>
                  <a:lnTo>
                    <a:pt x="262" y="164"/>
                  </a:lnTo>
                  <a:lnTo>
                    <a:pt x="252" y="164"/>
                  </a:lnTo>
                  <a:lnTo>
                    <a:pt x="252" y="150"/>
                  </a:lnTo>
                  <a:lnTo>
                    <a:pt x="274" y="131"/>
                  </a:lnTo>
                  <a:lnTo>
                    <a:pt x="285" y="121"/>
                  </a:lnTo>
                  <a:lnTo>
                    <a:pt x="291" y="116"/>
                  </a:lnTo>
                  <a:lnTo>
                    <a:pt x="291" y="111"/>
                  </a:lnTo>
                  <a:lnTo>
                    <a:pt x="305" y="96"/>
                  </a:lnTo>
                  <a:lnTo>
                    <a:pt x="312" y="78"/>
                  </a:lnTo>
                  <a:lnTo>
                    <a:pt x="327" y="70"/>
                  </a:lnTo>
                  <a:lnTo>
                    <a:pt x="317" y="62"/>
                  </a:lnTo>
                  <a:lnTo>
                    <a:pt x="345" y="44"/>
                  </a:lnTo>
                  <a:lnTo>
                    <a:pt x="354" y="44"/>
                  </a:lnTo>
                  <a:lnTo>
                    <a:pt x="354" y="35"/>
                  </a:lnTo>
                  <a:lnTo>
                    <a:pt x="377" y="35"/>
                  </a:lnTo>
                  <a:lnTo>
                    <a:pt x="418" y="1"/>
                  </a:lnTo>
                  <a:lnTo>
                    <a:pt x="426" y="0"/>
                  </a:lnTo>
                  <a:lnTo>
                    <a:pt x="418" y="24"/>
                  </a:lnTo>
                  <a:lnTo>
                    <a:pt x="428" y="9"/>
                  </a:lnTo>
                  <a:lnTo>
                    <a:pt x="440" y="7"/>
                  </a:lnTo>
                  <a:lnTo>
                    <a:pt x="437" y="16"/>
                  </a:lnTo>
                  <a:lnTo>
                    <a:pt x="472" y="3"/>
                  </a:lnTo>
                  <a:lnTo>
                    <a:pt x="489" y="10"/>
                  </a:lnTo>
                  <a:lnTo>
                    <a:pt x="464" y="28"/>
                  </a:lnTo>
                  <a:lnTo>
                    <a:pt x="472" y="35"/>
                  </a:lnTo>
                  <a:lnTo>
                    <a:pt x="506" y="35"/>
                  </a:lnTo>
                  <a:lnTo>
                    <a:pt x="555" y="53"/>
                  </a:lnTo>
                  <a:lnTo>
                    <a:pt x="551" y="74"/>
                  </a:lnTo>
                  <a:lnTo>
                    <a:pt x="532" y="90"/>
                  </a:lnTo>
                  <a:lnTo>
                    <a:pt x="501" y="98"/>
                  </a:lnTo>
                  <a:lnTo>
                    <a:pt x="495" y="122"/>
                  </a:lnTo>
                  <a:lnTo>
                    <a:pt x="499" y="142"/>
                  </a:lnTo>
                  <a:lnTo>
                    <a:pt x="506" y="148"/>
                  </a:lnTo>
                  <a:lnTo>
                    <a:pt x="506" y="157"/>
                  </a:lnTo>
                  <a:lnTo>
                    <a:pt x="511" y="161"/>
                  </a:lnTo>
                  <a:lnTo>
                    <a:pt x="520" y="164"/>
                  </a:lnTo>
                  <a:lnTo>
                    <a:pt x="522" y="176"/>
                  </a:lnTo>
                  <a:lnTo>
                    <a:pt x="529" y="189"/>
                  </a:lnTo>
                  <a:lnTo>
                    <a:pt x="529" y="198"/>
                  </a:lnTo>
                  <a:lnTo>
                    <a:pt x="540" y="198"/>
                  </a:lnTo>
                  <a:lnTo>
                    <a:pt x="545" y="202"/>
                  </a:lnTo>
                  <a:lnTo>
                    <a:pt x="551" y="207"/>
                  </a:lnTo>
                  <a:lnTo>
                    <a:pt x="557" y="198"/>
                  </a:lnTo>
                  <a:lnTo>
                    <a:pt x="561" y="187"/>
                  </a:lnTo>
                  <a:lnTo>
                    <a:pt x="566" y="183"/>
                  </a:lnTo>
                  <a:lnTo>
                    <a:pt x="572" y="183"/>
                  </a:lnTo>
                  <a:lnTo>
                    <a:pt x="582" y="174"/>
                  </a:lnTo>
                  <a:lnTo>
                    <a:pt x="582" y="162"/>
                  </a:lnTo>
                  <a:lnTo>
                    <a:pt x="589" y="155"/>
                  </a:lnTo>
                  <a:lnTo>
                    <a:pt x="589" y="150"/>
                  </a:lnTo>
                  <a:lnTo>
                    <a:pt x="609" y="142"/>
                  </a:lnTo>
                  <a:lnTo>
                    <a:pt x="626" y="135"/>
                  </a:lnTo>
                  <a:lnTo>
                    <a:pt x="647" y="130"/>
                  </a:lnTo>
                  <a:lnTo>
                    <a:pt x="672" y="131"/>
                  </a:lnTo>
                  <a:lnTo>
                    <a:pt x="698" y="131"/>
                  </a:lnTo>
                  <a:lnTo>
                    <a:pt x="738" y="131"/>
                  </a:lnTo>
                  <a:lnTo>
                    <a:pt x="747" y="83"/>
                  </a:lnTo>
                  <a:lnTo>
                    <a:pt x="770" y="87"/>
                  </a:lnTo>
                  <a:lnTo>
                    <a:pt x="787" y="124"/>
                  </a:lnTo>
                  <a:lnTo>
                    <a:pt x="788" y="90"/>
                  </a:lnTo>
                  <a:lnTo>
                    <a:pt x="864" y="3"/>
                  </a:lnTo>
                  <a:lnTo>
                    <a:pt x="896" y="3"/>
                  </a:lnTo>
                  <a:lnTo>
                    <a:pt x="923" y="24"/>
                  </a:lnTo>
                  <a:lnTo>
                    <a:pt x="958" y="21"/>
                  </a:lnTo>
                  <a:lnTo>
                    <a:pt x="1004" y="53"/>
                  </a:lnTo>
                  <a:lnTo>
                    <a:pt x="1058" y="70"/>
                  </a:lnTo>
                  <a:lnTo>
                    <a:pt x="1095" y="68"/>
                  </a:lnTo>
                  <a:lnTo>
                    <a:pt x="1146" y="87"/>
                  </a:lnTo>
                  <a:lnTo>
                    <a:pt x="1186" y="87"/>
                  </a:lnTo>
                  <a:lnTo>
                    <a:pt x="1207" y="74"/>
                  </a:lnTo>
                  <a:lnTo>
                    <a:pt x="1255" y="74"/>
                  </a:lnTo>
                  <a:lnTo>
                    <a:pt x="1280" y="87"/>
                  </a:lnTo>
                  <a:lnTo>
                    <a:pt x="1341" y="87"/>
                  </a:lnTo>
                  <a:lnTo>
                    <a:pt x="1395" y="116"/>
                  </a:lnTo>
                  <a:lnTo>
                    <a:pt x="1494" y="111"/>
                  </a:lnTo>
                  <a:lnTo>
                    <a:pt x="1650" y="124"/>
                  </a:lnTo>
                  <a:lnTo>
                    <a:pt x="1723" y="162"/>
                  </a:lnTo>
                  <a:lnTo>
                    <a:pt x="1789" y="183"/>
                  </a:lnTo>
                  <a:lnTo>
                    <a:pt x="1828" y="207"/>
                  </a:lnTo>
                  <a:lnTo>
                    <a:pt x="1816" y="211"/>
                  </a:lnTo>
                  <a:lnTo>
                    <a:pt x="1789" y="198"/>
                  </a:lnTo>
                  <a:lnTo>
                    <a:pt x="1723" y="189"/>
                  </a:lnTo>
                  <a:lnTo>
                    <a:pt x="1739" y="207"/>
                  </a:lnTo>
                  <a:lnTo>
                    <a:pt x="1771" y="214"/>
                  </a:lnTo>
                  <a:lnTo>
                    <a:pt x="1762" y="241"/>
                  </a:lnTo>
                  <a:lnTo>
                    <a:pt x="1729" y="257"/>
                  </a:lnTo>
                  <a:lnTo>
                    <a:pt x="1722" y="283"/>
                  </a:lnTo>
                  <a:lnTo>
                    <a:pt x="1762" y="307"/>
                  </a:lnTo>
                  <a:lnTo>
                    <a:pt x="1789" y="341"/>
                  </a:lnTo>
                  <a:lnTo>
                    <a:pt x="1804" y="383"/>
                  </a:lnTo>
                  <a:lnTo>
                    <a:pt x="1787" y="389"/>
                  </a:lnTo>
                  <a:lnTo>
                    <a:pt x="1746" y="376"/>
                  </a:lnTo>
                  <a:lnTo>
                    <a:pt x="1704" y="343"/>
                  </a:lnTo>
                  <a:lnTo>
                    <a:pt x="1688" y="324"/>
                  </a:lnTo>
                  <a:lnTo>
                    <a:pt x="1679" y="298"/>
                  </a:lnTo>
                  <a:lnTo>
                    <a:pt x="1666" y="263"/>
                  </a:lnTo>
                  <a:lnTo>
                    <a:pt x="1651" y="250"/>
                  </a:lnTo>
                  <a:lnTo>
                    <a:pt x="1634" y="250"/>
                  </a:lnTo>
                  <a:lnTo>
                    <a:pt x="1622" y="253"/>
                  </a:lnTo>
                  <a:lnTo>
                    <a:pt x="1639" y="283"/>
                  </a:lnTo>
                  <a:lnTo>
                    <a:pt x="1596" y="287"/>
                  </a:lnTo>
                  <a:lnTo>
                    <a:pt x="1579" y="271"/>
                  </a:lnTo>
                  <a:lnTo>
                    <a:pt x="1545" y="276"/>
                  </a:lnTo>
                  <a:lnTo>
                    <a:pt x="1517" y="302"/>
                  </a:lnTo>
                  <a:lnTo>
                    <a:pt x="1517" y="312"/>
                  </a:lnTo>
                  <a:lnTo>
                    <a:pt x="1530" y="335"/>
                  </a:lnTo>
                  <a:lnTo>
                    <a:pt x="1569" y="341"/>
                  </a:lnTo>
                  <a:lnTo>
                    <a:pt x="1602" y="363"/>
                  </a:lnTo>
                  <a:lnTo>
                    <a:pt x="1660" y="430"/>
                  </a:lnTo>
                  <a:lnTo>
                    <a:pt x="1683" y="474"/>
                  </a:lnTo>
                  <a:lnTo>
                    <a:pt x="1685" y="519"/>
                  </a:lnTo>
                  <a:lnTo>
                    <a:pt x="1681" y="556"/>
                  </a:lnTo>
                  <a:lnTo>
                    <a:pt x="1666" y="556"/>
                  </a:lnTo>
                  <a:lnTo>
                    <a:pt x="1651" y="543"/>
                  </a:lnTo>
                  <a:lnTo>
                    <a:pt x="1629" y="562"/>
                  </a:lnTo>
                  <a:lnTo>
                    <a:pt x="1608" y="578"/>
                  </a:lnTo>
                  <a:lnTo>
                    <a:pt x="1606" y="608"/>
                  </a:lnTo>
                  <a:lnTo>
                    <a:pt x="1628" y="637"/>
                  </a:lnTo>
                  <a:lnTo>
                    <a:pt x="1616" y="664"/>
                  </a:lnTo>
                  <a:lnTo>
                    <a:pt x="1608" y="708"/>
                  </a:lnTo>
                  <a:lnTo>
                    <a:pt x="1639" y="737"/>
                  </a:lnTo>
                  <a:lnTo>
                    <a:pt x="1668" y="744"/>
                  </a:lnTo>
                  <a:lnTo>
                    <a:pt x="1702" y="775"/>
                  </a:lnTo>
                  <a:lnTo>
                    <a:pt x="1729" y="816"/>
                  </a:lnTo>
                  <a:lnTo>
                    <a:pt x="1733" y="877"/>
                  </a:lnTo>
                  <a:lnTo>
                    <a:pt x="1723" y="905"/>
                  </a:lnTo>
                  <a:lnTo>
                    <a:pt x="1691" y="927"/>
                  </a:lnTo>
                  <a:lnTo>
                    <a:pt x="1656" y="939"/>
                  </a:lnTo>
                  <a:lnTo>
                    <a:pt x="1633" y="959"/>
                  </a:lnTo>
                  <a:lnTo>
                    <a:pt x="1617" y="951"/>
                  </a:lnTo>
                  <a:lnTo>
                    <a:pt x="1608" y="959"/>
                  </a:lnTo>
                  <a:lnTo>
                    <a:pt x="1605" y="1005"/>
                  </a:lnTo>
                  <a:lnTo>
                    <a:pt x="1613" y="1027"/>
                  </a:lnTo>
                  <a:lnTo>
                    <a:pt x="1650" y="1055"/>
                  </a:lnTo>
                  <a:lnTo>
                    <a:pt x="1662" y="1089"/>
                  </a:lnTo>
                  <a:lnTo>
                    <a:pt x="1677" y="1107"/>
                  </a:lnTo>
                  <a:lnTo>
                    <a:pt x="1674" y="1139"/>
                  </a:lnTo>
                  <a:lnTo>
                    <a:pt x="1650" y="1161"/>
                  </a:lnTo>
                  <a:lnTo>
                    <a:pt x="1623" y="1161"/>
                  </a:lnTo>
                  <a:lnTo>
                    <a:pt x="1583" y="1128"/>
                  </a:lnTo>
                  <a:lnTo>
                    <a:pt x="1553" y="1109"/>
                  </a:lnTo>
                  <a:lnTo>
                    <a:pt x="1545" y="1105"/>
                  </a:lnTo>
                  <a:lnTo>
                    <a:pt x="1533" y="1126"/>
                  </a:lnTo>
                  <a:lnTo>
                    <a:pt x="1536" y="1153"/>
                  </a:lnTo>
                  <a:lnTo>
                    <a:pt x="1546" y="1176"/>
                  </a:lnTo>
                  <a:lnTo>
                    <a:pt x="1551" y="1207"/>
                  </a:lnTo>
                  <a:lnTo>
                    <a:pt x="1577" y="1220"/>
                  </a:lnTo>
                  <a:lnTo>
                    <a:pt x="1569" y="1241"/>
                  </a:lnTo>
                  <a:lnTo>
                    <a:pt x="1573" y="1266"/>
                  </a:lnTo>
                  <a:lnTo>
                    <a:pt x="1579" y="1293"/>
                  </a:lnTo>
                  <a:lnTo>
                    <a:pt x="1562" y="1287"/>
                  </a:lnTo>
                  <a:lnTo>
                    <a:pt x="1545" y="1261"/>
                  </a:lnTo>
                  <a:lnTo>
                    <a:pt x="1546" y="1228"/>
                  </a:lnTo>
                  <a:lnTo>
                    <a:pt x="1539" y="1218"/>
                  </a:lnTo>
                  <a:lnTo>
                    <a:pt x="1533" y="1181"/>
                  </a:lnTo>
                  <a:lnTo>
                    <a:pt x="1523" y="1171"/>
                  </a:lnTo>
                  <a:lnTo>
                    <a:pt x="1519" y="1120"/>
                  </a:lnTo>
                  <a:lnTo>
                    <a:pt x="1508" y="1089"/>
                  </a:lnTo>
                  <a:lnTo>
                    <a:pt x="1487" y="1059"/>
                  </a:lnTo>
                  <a:lnTo>
                    <a:pt x="1451" y="1046"/>
                  </a:lnTo>
                  <a:lnTo>
                    <a:pt x="1424" y="1018"/>
                  </a:lnTo>
                  <a:lnTo>
                    <a:pt x="1413" y="1000"/>
                  </a:lnTo>
                  <a:lnTo>
                    <a:pt x="1395" y="975"/>
                  </a:lnTo>
                  <a:lnTo>
                    <a:pt x="1367" y="925"/>
                  </a:lnTo>
                  <a:lnTo>
                    <a:pt x="1341" y="930"/>
                  </a:lnTo>
                  <a:lnTo>
                    <a:pt x="1307" y="953"/>
                  </a:lnTo>
                  <a:lnTo>
                    <a:pt x="1293" y="973"/>
                  </a:lnTo>
                  <a:lnTo>
                    <a:pt x="1263" y="1012"/>
                  </a:lnTo>
                  <a:lnTo>
                    <a:pt x="1245" y="1053"/>
                  </a:lnTo>
                  <a:lnTo>
                    <a:pt x="1234" y="1066"/>
                  </a:lnTo>
                  <a:lnTo>
                    <a:pt x="1245" y="1112"/>
                  </a:lnTo>
                  <a:lnTo>
                    <a:pt x="1240" y="1161"/>
                  </a:lnTo>
                  <a:lnTo>
                    <a:pt x="1216" y="1192"/>
                  </a:lnTo>
                  <a:lnTo>
                    <a:pt x="1197" y="1194"/>
                  </a:lnTo>
                  <a:lnTo>
                    <a:pt x="1168" y="1131"/>
                  </a:lnTo>
                  <a:lnTo>
                    <a:pt x="1145" y="1085"/>
                  </a:lnTo>
                  <a:lnTo>
                    <a:pt x="1093" y="992"/>
                  </a:lnTo>
                  <a:lnTo>
                    <a:pt x="1089" y="959"/>
                  </a:lnTo>
                  <a:lnTo>
                    <a:pt x="1079" y="944"/>
                  </a:lnTo>
                  <a:lnTo>
                    <a:pt x="1072" y="964"/>
                  </a:lnTo>
                  <a:lnTo>
                    <a:pt x="1029" y="914"/>
                  </a:lnTo>
                  <a:lnTo>
                    <a:pt x="969" y="877"/>
                  </a:lnTo>
                  <a:lnTo>
                    <a:pt x="931" y="884"/>
                  </a:lnTo>
                  <a:lnTo>
                    <a:pt x="881" y="878"/>
                  </a:lnTo>
                  <a:lnTo>
                    <a:pt x="853" y="851"/>
                  </a:lnTo>
                  <a:lnTo>
                    <a:pt x="825" y="858"/>
                  </a:lnTo>
                  <a:lnTo>
                    <a:pt x="787" y="846"/>
                  </a:lnTo>
                  <a:lnTo>
                    <a:pt x="704" y="746"/>
                  </a:lnTo>
                  <a:lnTo>
                    <a:pt x="705" y="786"/>
                  </a:lnTo>
                  <a:lnTo>
                    <a:pt x="732" y="844"/>
                  </a:lnTo>
                  <a:lnTo>
                    <a:pt x="759" y="878"/>
                  </a:lnTo>
                  <a:lnTo>
                    <a:pt x="792" y="898"/>
                  </a:lnTo>
                  <a:lnTo>
                    <a:pt x="823" y="884"/>
                  </a:lnTo>
                  <a:lnTo>
                    <a:pt x="852" y="884"/>
                  </a:lnTo>
                  <a:lnTo>
                    <a:pt x="885" y="919"/>
                  </a:lnTo>
                  <a:lnTo>
                    <a:pt x="904" y="944"/>
                  </a:lnTo>
                  <a:lnTo>
                    <a:pt x="902" y="959"/>
                  </a:lnTo>
                  <a:lnTo>
                    <a:pt x="842" y="1035"/>
                  </a:lnTo>
                  <a:lnTo>
                    <a:pt x="804" y="1060"/>
                  </a:lnTo>
                  <a:lnTo>
                    <a:pt x="719" y="1101"/>
                  </a:lnTo>
                  <a:lnTo>
                    <a:pt x="695" y="1109"/>
                  </a:lnTo>
                  <a:lnTo>
                    <a:pt x="678" y="1101"/>
                  </a:lnTo>
                  <a:lnTo>
                    <a:pt x="675" y="1085"/>
                  </a:lnTo>
                  <a:lnTo>
                    <a:pt x="672" y="1060"/>
                  </a:lnTo>
                  <a:lnTo>
                    <a:pt x="665" y="1040"/>
                  </a:lnTo>
                  <a:lnTo>
                    <a:pt x="653" y="1021"/>
                  </a:lnTo>
                  <a:lnTo>
                    <a:pt x="643" y="1005"/>
                  </a:lnTo>
                  <a:lnTo>
                    <a:pt x="630" y="985"/>
                  </a:lnTo>
                  <a:lnTo>
                    <a:pt x="620" y="971"/>
                  </a:lnTo>
                  <a:lnTo>
                    <a:pt x="615" y="953"/>
                  </a:lnTo>
                  <a:lnTo>
                    <a:pt x="603" y="935"/>
                  </a:lnTo>
                  <a:lnTo>
                    <a:pt x="582" y="898"/>
                  </a:lnTo>
                  <a:lnTo>
                    <a:pt x="572" y="878"/>
                  </a:lnTo>
                  <a:lnTo>
                    <a:pt x="561" y="860"/>
                  </a:lnTo>
                  <a:lnTo>
                    <a:pt x="538" y="825"/>
                  </a:lnTo>
                  <a:lnTo>
                    <a:pt x="526" y="808"/>
                  </a:lnTo>
                  <a:lnTo>
                    <a:pt x="517" y="796"/>
                  </a:lnTo>
                  <a:lnTo>
                    <a:pt x="505" y="771"/>
                  </a:lnTo>
                  <a:lnTo>
                    <a:pt x="540" y="746"/>
                  </a:lnTo>
                  <a:lnTo>
                    <a:pt x="555" y="696"/>
                  </a:lnTo>
                  <a:lnTo>
                    <a:pt x="523" y="682"/>
                  </a:lnTo>
                  <a:lnTo>
                    <a:pt x="477" y="686"/>
                  </a:lnTo>
                  <a:lnTo>
                    <a:pt x="464" y="684"/>
                  </a:lnTo>
                  <a:lnTo>
                    <a:pt x="460" y="684"/>
                  </a:lnTo>
                  <a:lnTo>
                    <a:pt x="454" y="684"/>
                  </a:lnTo>
                  <a:lnTo>
                    <a:pt x="449" y="684"/>
                  </a:lnTo>
                  <a:lnTo>
                    <a:pt x="446" y="671"/>
                  </a:lnTo>
                  <a:lnTo>
                    <a:pt x="445" y="664"/>
                  </a:lnTo>
                  <a:lnTo>
                    <a:pt x="445" y="649"/>
                  </a:lnTo>
                  <a:lnTo>
                    <a:pt x="434" y="641"/>
                  </a:lnTo>
                  <a:lnTo>
                    <a:pt x="434" y="630"/>
                  </a:lnTo>
                  <a:lnTo>
                    <a:pt x="428" y="628"/>
                  </a:lnTo>
                  <a:lnTo>
                    <a:pt x="423" y="619"/>
                  </a:lnTo>
                  <a:lnTo>
                    <a:pt x="422" y="612"/>
                  </a:lnTo>
                  <a:lnTo>
                    <a:pt x="418" y="605"/>
                  </a:lnTo>
                  <a:lnTo>
                    <a:pt x="416" y="599"/>
                  </a:lnTo>
                  <a:lnTo>
                    <a:pt x="406" y="599"/>
                  </a:lnTo>
                  <a:lnTo>
                    <a:pt x="395" y="599"/>
                  </a:lnTo>
                  <a:lnTo>
                    <a:pt x="394" y="599"/>
                  </a:lnTo>
                  <a:lnTo>
                    <a:pt x="391" y="608"/>
                  </a:lnTo>
                  <a:lnTo>
                    <a:pt x="391" y="619"/>
                  </a:lnTo>
                  <a:lnTo>
                    <a:pt x="391" y="630"/>
                  </a:lnTo>
                  <a:lnTo>
                    <a:pt x="391" y="643"/>
                  </a:lnTo>
                  <a:lnTo>
                    <a:pt x="391" y="653"/>
                  </a:lnTo>
                  <a:lnTo>
                    <a:pt x="385" y="656"/>
                  </a:lnTo>
                  <a:lnTo>
                    <a:pt x="379" y="664"/>
                  </a:lnTo>
                  <a:lnTo>
                    <a:pt x="371" y="653"/>
                  </a:lnTo>
                  <a:lnTo>
                    <a:pt x="362" y="636"/>
                  </a:lnTo>
                  <a:lnTo>
                    <a:pt x="362" y="617"/>
                  </a:lnTo>
                  <a:lnTo>
                    <a:pt x="354" y="591"/>
                  </a:lnTo>
                  <a:lnTo>
                    <a:pt x="346" y="575"/>
                  </a:lnTo>
                  <a:lnTo>
                    <a:pt x="335" y="565"/>
                  </a:lnTo>
                  <a:lnTo>
                    <a:pt x="323" y="556"/>
                  </a:lnTo>
                  <a:lnTo>
                    <a:pt x="317" y="541"/>
                  </a:lnTo>
                  <a:lnTo>
                    <a:pt x="311" y="530"/>
                  </a:lnTo>
                  <a:lnTo>
                    <a:pt x="302" y="528"/>
                  </a:lnTo>
                  <a:lnTo>
                    <a:pt x="299" y="525"/>
                  </a:lnTo>
                  <a:lnTo>
                    <a:pt x="288" y="525"/>
                  </a:lnTo>
                  <a:lnTo>
                    <a:pt x="281" y="532"/>
                  </a:lnTo>
                  <a:lnTo>
                    <a:pt x="274" y="541"/>
                  </a:lnTo>
                  <a:lnTo>
                    <a:pt x="289" y="553"/>
                  </a:lnTo>
                  <a:lnTo>
                    <a:pt x="300" y="565"/>
                  </a:lnTo>
                  <a:lnTo>
                    <a:pt x="312" y="582"/>
                  </a:lnTo>
                  <a:lnTo>
                    <a:pt x="319" y="591"/>
                  </a:lnTo>
                  <a:lnTo>
                    <a:pt x="333" y="599"/>
                  </a:lnTo>
                  <a:lnTo>
                    <a:pt x="340" y="612"/>
                  </a:lnTo>
                  <a:lnTo>
                    <a:pt x="333" y="625"/>
                  </a:lnTo>
                  <a:lnTo>
                    <a:pt x="327" y="619"/>
                  </a:lnTo>
                  <a:lnTo>
                    <a:pt x="327" y="612"/>
                  </a:lnTo>
                  <a:lnTo>
                    <a:pt x="323" y="630"/>
                  </a:lnTo>
                  <a:lnTo>
                    <a:pt x="322" y="645"/>
                  </a:lnTo>
                  <a:lnTo>
                    <a:pt x="311" y="651"/>
                  </a:lnTo>
                  <a:lnTo>
                    <a:pt x="316" y="630"/>
                  </a:lnTo>
                  <a:lnTo>
                    <a:pt x="312" y="619"/>
                  </a:lnTo>
                  <a:lnTo>
                    <a:pt x="305" y="612"/>
                  </a:lnTo>
                  <a:lnTo>
                    <a:pt x="299" y="608"/>
                  </a:lnTo>
                  <a:lnTo>
                    <a:pt x="291" y="603"/>
                  </a:lnTo>
                  <a:lnTo>
                    <a:pt x="281" y="596"/>
                  </a:lnTo>
                  <a:lnTo>
                    <a:pt x="274" y="585"/>
                  </a:lnTo>
                  <a:lnTo>
                    <a:pt x="268" y="578"/>
                  </a:lnTo>
                  <a:lnTo>
                    <a:pt x="260" y="571"/>
                  </a:lnTo>
                  <a:lnTo>
                    <a:pt x="252" y="562"/>
                  </a:lnTo>
                  <a:lnTo>
                    <a:pt x="252" y="551"/>
                  </a:lnTo>
                  <a:lnTo>
                    <a:pt x="246" y="548"/>
                  </a:lnTo>
                  <a:lnTo>
                    <a:pt x="239" y="537"/>
                  </a:lnTo>
                  <a:lnTo>
                    <a:pt x="229" y="537"/>
                  </a:lnTo>
                  <a:lnTo>
                    <a:pt x="214" y="541"/>
                  </a:lnTo>
                  <a:lnTo>
                    <a:pt x="204" y="537"/>
                  </a:lnTo>
                  <a:lnTo>
                    <a:pt x="179" y="541"/>
                  </a:lnTo>
                  <a:lnTo>
                    <a:pt x="164" y="543"/>
                  </a:lnTo>
                  <a:lnTo>
                    <a:pt x="158" y="548"/>
                  </a:lnTo>
                  <a:lnTo>
                    <a:pt x="158" y="562"/>
                  </a:lnTo>
                  <a:lnTo>
                    <a:pt x="158" y="575"/>
                  </a:lnTo>
                  <a:lnTo>
                    <a:pt x="146" y="585"/>
                  </a:lnTo>
                  <a:lnTo>
                    <a:pt x="141" y="595"/>
                  </a:lnTo>
                  <a:lnTo>
                    <a:pt x="136" y="599"/>
                  </a:lnTo>
                  <a:lnTo>
                    <a:pt x="130" y="608"/>
                  </a:lnTo>
                  <a:lnTo>
                    <a:pt x="127" y="617"/>
                  </a:lnTo>
                  <a:lnTo>
                    <a:pt x="135" y="623"/>
                  </a:lnTo>
                  <a:lnTo>
                    <a:pt x="135" y="636"/>
                  </a:lnTo>
                  <a:lnTo>
                    <a:pt x="130" y="641"/>
                  </a:lnTo>
                  <a:lnTo>
                    <a:pt x="127" y="651"/>
                  </a:lnTo>
                  <a:lnTo>
                    <a:pt x="121" y="664"/>
                  </a:lnTo>
                  <a:lnTo>
                    <a:pt x="113" y="658"/>
                  </a:lnTo>
                  <a:lnTo>
                    <a:pt x="109" y="662"/>
                  </a:lnTo>
                  <a:lnTo>
                    <a:pt x="104" y="666"/>
                  </a:lnTo>
                  <a:lnTo>
                    <a:pt x="94" y="669"/>
                  </a:lnTo>
                  <a:lnTo>
                    <a:pt x="82" y="682"/>
                  </a:lnTo>
                  <a:lnTo>
                    <a:pt x="71" y="684"/>
                  </a:lnTo>
                  <a:lnTo>
                    <a:pt x="63" y="684"/>
                  </a:lnTo>
                  <a:lnTo>
                    <a:pt x="53" y="684"/>
                  </a:lnTo>
                  <a:lnTo>
                    <a:pt x="32" y="686"/>
                  </a:lnTo>
                  <a:lnTo>
                    <a:pt x="21" y="686"/>
                  </a:lnTo>
                  <a:lnTo>
                    <a:pt x="15" y="671"/>
                  </a:lnTo>
                  <a:lnTo>
                    <a:pt x="13" y="656"/>
                  </a:lnTo>
                  <a:lnTo>
                    <a:pt x="9" y="641"/>
                  </a:lnTo>
                  <a:lnTo>
                    <a:pt x="9" y="623"/>
                  </a:lnTo>
                  <a:lnTo>
                    <a:pt x="9" y="605"/>
                  </a:lnTo>
                  <a:lnTo>
                    <a:pt x="0" y="578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27" name=""/>
            <p:cNvSpPr/>
            <p:nvPr/>
          </p:nvSpPr>
          <p:spPr>
            <a:xfrm>
              <a:off x="480" y="1596"/>
              <a:ext cx="1077" cy="1116"/>
            </a:xfrm>
            <a:custGeom>
              <a:pathLst>
                <a:path w="1077" h="1116">
                  <a:moveTo>
                    <a:pt x="0" y="286"/>
                  </a:moveTo>
                  <a:lnTo>
                    <a:pt x="50" y="247"/>
                  </a:lnTo>
                  <a:lnTo>
                    <a:pt x="79" y="232"/>
                  </a:lnTo>
                  <a:lnTo>
                    <a:pt x="83" y="210"/>
                  </a:lnTo>
                  <a:lnTo>
                    <a:pt x="61" y="193"/>
                  </a:lnTo>
                  <a:lnTo>
                    <a:pt x="58" y="166"/>
                  </a:lnTo>
                  <a:lnTo>
                    <a:pt x="68" y="160"/>
                  </a:lnTo>
                  <a:lnTo>
                    <a:pt x="67" y="146"/>
                  </a:lnTo>
                  <a:lnTo>
                    <a:pt x="105" y="140"/>
                  </a:lnTo>
                  <a:lnTo>
                    <a:pt x="117" y="121"/>
                  </a:lnTo>
                  <a:lnTo>
                    <a:pt x="120" y="100"/>
                  </a:lnTo>
                  <a:lnTo>
                    <a:pt x="151" y="94"/>
                  </a:lnTo>
                  <a:lnTo>
                    <a:pt x="155" y="77"/>
                  </a:lnTo>
                  <a:lnTo>
                    <a:pt x="122" y="66"/>
                  </a:lnTo>
                  <a:lnTo>
                    <a:pt x="139" y="55"/>
                  </a:lnTo>
                  <a:lnTo>
                    <a:pt x="189" y="55"/>
                  </a:lnTo>
                  <a:lnTo>
                    <a:pt x="205" y="39"/>
                  </a:lnTo>
                  <a:lnTo>
                    <a:pt x="227" y="35"/>
                  </a:lnTo>
                  <a:lnTo>
                    <a:pt x="241" y="21"/>
                  </a:lnTo>
                  <a:lnTo>
                    <a:pt x="258" y="46"/>
                  </a:lnTo>
                  <a:lnTo>
                    <a:pt x="319" y="44"/>
                  </a:lnTo>
                  <a:lnTo>
                    <a:pt x="351" y="66"/>
                  </a:lnTo>
                  <a:lnTo>
                    <a:pt x="447" y="59"/>
                  </a:lnTo>
                  <a:lnTo>
                    <a:pt x="461" y="48"/>
                  </a:lnTo>
                  <a:lnTo>
                    <a:pt x="498" y="66"/>
                  </a:lnTo>
                  <a:lnTo>
                    <a:pt x="536" y="87"/>
                  </a:lnTo>
                  <a:lnTo>
                    <a:pt x="556" y="79"/>
                  </a:lnTo>
                  <a:lnTo>
                    <a:pt x="566" y="66"/>
                  </a:lnTo>
                  <a:lnTo>
                    <a:pt x="599" y="77"/>
                  </a:lnTo>
                  <a:lnTo>
                    <a:pt x="577" y="59"/>
                  </a:lnTo>
                  <a:lnTo>
                    <a:pt x="558" y="60"/>
                  </a:lnTo>
                  <a:lnTo>
                    <a:pt x="525" y="66"/>
                  </a:lnTo>
                  <a:lnTo>
                    <a:pt x="513" y="46"/>
                  </a:lnTo>
                  <a:lnTo>
                    <a:pt x="496" y="35"/>
                  </a:lnTo>
                  <a:lnTo>
                    <a:pt x="496" y="18"/>
                  </a:lnTo>
                  <a:lnTo>
                    <a:pt x="498" y="1"/>
                  </a:lnTo>
                  <a:lnTo>
                    <a:pt x="516" y="0"/>
                  </a:lnTo>
                  <a:lnTo>
                    <a:pt x="533" y="14"/>
                  </a:lnTo>
                  <a:lnTo>
                    <a:pt x="536" y="5"/>
                  </a:lnTo>
                  <a:lnTo>
                    <a:pt x="552" y="0"/>
                  </a:lnTo>
                  <a:lnTo>
                    <a:pt x="571" y="10"/>
                  </a:lnTo>
                  <a:lnTo>
                    <a:pt x="581" y="1"/>
                  </a:lnTo>
                  <a:lnTo>
                    <a:pt x="589" y="14"/>
                  </a:lnTo>
                  <a:lnTo>
                    <a:pt x="591" y="31"/>
                  </a:lnTo>
                  <a:lnTo>
                    <a:pt x="618" y="44"/>
                  </a:lnTo>
                  <a:lnTo>
                    <a:pt x="606" y="55"/>
                  </a:lnTo>
                  <a:lnTo>
                    <a:pt x="606" y="71"/>
                  </a:lnTo>
                  <a:lnTo>
                    <a:pt x="653" y="77"/>
                  </a:lnTo>
                  <a:lnTo>
                    <a:pt x="666" y="55"/>
                  </a:lnTo>
                  <a:lnTo>
                    <a:pt x="657" y="44"/>
                  </a:lnTo>
                  <a:lnTo>
                    <a:pt x="635" y="46"/>
                  </a:lnTo>
                  <a:lnTo>
                    <a:pt x="640" y="21"/>
                  </a:lnTo>
                  <a:lnTo>
                    <a:pt x="682" y="35"/>
                  </a:lnTo>
                  <a:lnTo>
                    <a:pt x="690" y="53"/>
                  </a:lnTo>
                  <a:lnTo>
                    <a:pt x="725" y="53"/>
                  </a:lnTo>
                  <a:lnTo>
                    <a:pt x="754" y="73"/>
                  </a:lnTo>
                  <a:lnTo>
                    <a:pt x="771" y="66"/>
                  </a:lnTo>
                  <a:lnTo>
                    <a:pt x="788" y="87"/>
                  </a:lnTo>
                  <a:lnTo>
                    <a:pt x="771" y="107"/>
                  </a:lnTo>
                  <a:lnTo>
                    <a:pt x="754" y="92"/>
                  </a:lnTo>
                  <a:lnTo>
                    <a:pt x="746" y="98"/>
                  </a:lnTo>
                  <a:lnTo>
                    <a:pt x="732" y="110"/>
                  </a:lnTo>
                  <a:lnTo>
                    <a:pt x="711" y="125"/>
                  </a:lnTo>
                  <a:lnTo>
                    <a:pt x="723" y="140"/>
                  </a:lnTo>
                  <a:lnTo>
                    <a:pt x="701" y="144"/>
                  </a:lnTo>
                  <a:lnTo>
                    <a:pt x="687" y="168"/>
                  </a:lnTo>
                  <a:lnTo>
                    <a:pt x="668" y="198"/>
                  </a:lnTo>
                  <a:lnTo>
                    <a:pt x="695" y="225"/>
                  </a:lnTo>
                  <a:lnTo>
                    <a:pt x="711" y="255"/>
                  </a:lnTo>
                  <a:lnTo>
                    <a:pt x="750" y="261"/>
                  </a:lnTo>
                  <a:lnTo>
                    <a:pt x="783" y="255"/>
                  </a:lnTo>
                  <a:lnTo>
                    <a:pt x="799" y="268"/>
                  </a:lnTo>
                  <a:lnTo>
                    <a:pt x="788" y="279"/>
                  </a:lnTo>
                  <a:lnTo>
                    <a:pt x="782" y="293"/>
                  </a:lnTo>
                  <a:lnTo>
                    <a:pt x="798" y="320"/>
                  </a:lnTo>
                  <a:lnTo>
                    <a:pt x="800" y="345"/>
                  </a:lnTo>
                  <a:lnTo>
                    <a:pt x="820" y="352"/>
                  </a:lnTo>
                  <a:lnTo>
                    <a:pt x="846" y="332"/>
                  </a:lnTo>
                  <a:lnTo>
                    <a:pt x="839" y="307"/>
                  </a:lnTo>
                  <a:lnTo>
                    <a:pt x="816" y="286"/>
                  </a:lnTo>
                  <a:lnTo>
                    <a:pt x="841" y="261"/>
                  </a:lnTo>
                  <a:lnTo>
                    <a:pt x="820" y="214"/>
                  </a:lnTo>
                  <a:lnTo>
                    <a:pt x="800" y="198"/>
                  </a:lnTo>
                  <a:lnTo>
                    <a:pt x="816" y="180"/>
                  </a:lnTo>
                  <a:lnTo>
                    <a:pt x="811" y="160"/>
                  </a:lnTo>
                  <a:lnTo>
                    <a:pt x="825" y="144"/>
                  </a:lnTo>
                  <a:lnTo>
                    <a:pt x="846" y="160"/>
                  </a:lnTo>
                  <a:lnTo>
                    <a:pt x="892" y="212"/>
                  </a:lnTo>
                  <a:lnTo>
                    <a:pt x="920" y="218"/>
                  </a:lnTo>
                  <a:lnTo>
                    <a:pt x="926" y="207"/>
                  </a:lnTo>
                  <a:lnTo>
                    <a:pt x="920" y="177"/>
                  </a:lnTo>
                  <a:lnTo>
                    <a:pt x="938" y="180"/>
                  </a:lnTo>
                  <a:lnTo>
                    <a:pt x="964" y="214"/>
                  </a:lnTo>
                  <a:lnTo>
                    <a:pt x="969" y="231"/>
                  </a:lnTo>
                  <a:lnTo>
                    <a:pt x="987" y="240"/>
                  </a:lnTo>
                  <a:lnTo>
                    <a:pt x="1021" y="259"/>
                  </a:lnTo>
                  <a:lnTo>
                    <a:pt x="1036" y="281"/>
                  </a:lnTo>
                  <a:lnTo>
                    <a:pt x="1062" y="299"/>
                  </a:lnTo>
                  <a:lnTo>
                    <a:pt x="1074" y="307"/>
                  </a:lnTo>
                  <a:lnTo>
                    <a:pt x="1076" y="320"/>
                  </a:lnTo>
                  <a:lnTo>
                    <a:pt x="1058" y="331"/>
                  </a:lnTo>
                  <a:lnTo>
                    <a:pt x="1046" y="320"/>
                  </a:lnTo>
                  <a:lnTo>
                    <a:pt x="1034" y="320"/>
                  </a:lnTo>
                  <a:lnTo>
                    <a:pt x="1029" y="347"/>
                  </a:lnTo>
                  <a:lnTo>
                    <a:pt x="1014" y="352"/>
                  </a:lnTo>
                  <a:lnTo>
                    <a:pt x="998" y="340"/>
                  </a:lnTo>
                  <a:lnTo>
                    <a:pt x="959" y="340"/>
                  </a:lnTo>
                  <a:lnTo>
                    <a:pt x="953" y="371"/>
                  </a:lnTo>
                  <a:lnTo>
                    <a:pt x="964" y="388"/>
                  </a:lnTo>
                  <a:lnTo>
                    <a:pt x="981" y="377"/>
                  </a:lnTo>
                  <a:lnTo>
                    <a:pt x="993" y="371"/>
                  </a:lnTo>
                  <a:lnTo>
                    <a:pt x="1007" y="386"/>
                  </a:lnTo>
                  <a:lnTo>
                    <a:pt x="987" y="404"/>
                  </a:lnTo>
                  <a:lnTo>
                    <a:pt x="1007" y="425"/>
                  </a:lnTo>
                  <a:lnTo>
                    <a:pt x="1034" y="432"/>
                  </a:lnTo>
                  <a:lnTo>
                    <a:pt x="1029" y="445"/>
                  </a:lnTo>
                  <a:lnTo>
                    <a:pt x="1023" y="447"/>
                  </a:lnTo>
                  <a:lnTo>
                    <a:pt x="998" y="513"/>
                  </a:lnTo>
                  <a:lnTo>
                    <a:pt x="998" y="471"/>
                  </a:lnTo>
                  <a:lnTo>
                    <a:pt x="1011" y="451"/>
                  </a:lnTo>
                  <a:lnTo>
                    <a:pt x="998" y="438"/>
                  </a:lnTo>
                  <a:lnTo>
                    <a:pt x="984" y="451"/>
                  </a:lnTo>
                  <a:lnTo>
                    <a:pt x="992" y="463"/>
                  </a:lnTo>
                  <a:lnTo>
                    <a:pt x="981" y="472"/>
                  </a:lnTo>
                  <a:lnTo>
                    <a:pt x="965" y="484"/>
                  </a:lnTo>
                  <a:lnTo>
                    <a:pt x="969" y="508"/>
                  </a:lnTo>
                  <a:lnTo>
                    <a:pt x="953" y="521"/>
                  </a:lnTo>
                  <a:lnTo>
                    <a:pt x="929" y="526"/>
                  </a:lnTo>
                  <a:lnTo>
                    <a:pt x="938" y="542"/>
                  </a:lnTo>
                  <a:lnTo>
                    <a:pt x="929" y="560"/>
                  </a:lnTo>
                  <a:lnTo>
                    <a:pt x="938" y="574"/>
                  </a:lnTo>
                  <a:lnTo>
                    <a:pt x="924" y="606"/>
                  </a:lnTo>
                  <a:lnTo>
                    <a:pt x="920" y="632"/>
                  </a:lnTo>
                  <a:lnTo>
                    <a:pt x="899" y="651"/>
                  </a:lnTo>
                  <a:lnTo>
                    <a:pt x="874" y="693"/>
                  </a:lnTo>
                  <a:lnTo>
                    <a:pt x="874" y="719"/>
                  </a:lnTo>
                  <a:lnTo>
                    <a:pt x="880" y="746"/>
                  </a:lnTo>
                  <a:lnTo>
                    <a:pt x="892" y="780"/>
                  </a:lnTo>
                  <a:lnTo>
                    <a:pt x="897" y="807"/>
                  </a:lnTo>
                  <a:lnTo>
                    <a:pt x="886" y="821"/>
                  </a:lnTo>
                  <a:lnTo>
                    <a:pt x="874" y="813"/>
                  </a:lnTo>
                  <a:lnTo>
                    <a:pt x="874" y="798"/>
                  </a:lnTo>
                  <a:lnTo>
                    <a:pt x="866" y="760"/>
                  </a:lnTo>
                  <a:lnTo>
                    <a:pt x="854" y="752"/>
                  </a:lnTo>
                  <a:lnTo>
                    <a:pt x="849" y="733"/>
                  </a:lnTo>
                  <a:lnTo>
                    <a:pt x="837" y="733"/>
                  </a:lnTo>
                  <a:lnTo>
                    <a:pt x="820" y="719"/>
                  </a:lnTo>
                  <a:lnTo>
                    <a:pt x="805" y="724"/>
                  </a:lnTo>
                  <a:lnTo>
                    <a:pt x="788" y="713"/>
                  </a:lnTo>
                  <a:lnTo>
                    <a:pt x="771" y="724"/>
                  </a:lnTo>
                  <a:lnTo>
                    <a:pt x="740" y="717"/>
                  </a:lnTo>
                  <a:lnTo>
                    <a:pt x="761" y="744"/>
                  </a:lnTo>
                  <a:lnTo>
                    <a:pt x="732" y="741"/>
                  </a:lnTo>
                  <a:lnTo>
                    <a:pt x="711" y="719"/>
                  </a:lnTo>
                  <a:lnTo>
                    <a:pt x="678" y="719"/>
                  </a:lnTo>
                  <a:lnTo>
                    <a:pt x="687" y="752"/>
                  </a:lnTo>
                  <a:lnTo>
                    <a:pt x="660" y="744"/>
                  </a:lnTo>
                  <a:lnTo>
                    <a:pt x="649" y="780"/>
                  </a:lnTo>
                  <a:lnTo>
                    <a:pt x="657" y="793"/>
                  </a:lnTo>
                  <a:lnTo>
                    <a:pt x="649" y="828"/>
                  </a:lnTo>
                  <a:lnTo>
                    <a:pt x="660" y="874"/>
                  </a:lnTo>
                  <a:lnTo>
                    <a:pt x="672" y="902"/>
                  </a:lnTo>
                  <a:lnTo>
                    <a:pt x="687" y="930"/>
                  </a:lnTo>
                  <a:lnTo>
                    <a:pt x="732" y="928"/>
                  </a:lnTo>
                  <a:lnTo>
                    <a:pt x="750" y="926"/>
                  </a:lnTo>
                  <a:lnTo>
                    <a:pt x="754" y="902"/>
                  </a:lnTo>
                  <a:lnTo>
                    <a:pt x="744" y="887"/>
                  </a:lnTo>
                  <a:lnTo>
                    <a:pt x="746" y="874"/>
                  </a:lnTo>
                  <a:lnTo>
                    <a:pt x="773" y="876"/>
                  </a:lnTo>
                  <a:lnTo>
                    <a:pt x="804" y="873"/>
                  </a:lnTo>
                  <a:lnTo>
                    <a:pt x="804" y="887"/>
                  </a:lnTo>
                  <a:lnTo>
                    <a:pt x="794" y="913"/>
                  </a:lnTo>
                  <a:lnTo>
                    <a:pt x="782" y="934"/>
                  </a:lnTo>
                  <a:lnTo>
                    <a:pt x="777" y="961"/>
                  </a:lnTo>
                  <a:lnTo>
                    <a:pt x="798" y="974"/>
                  </a:lnTo>
                  <a:lnTo>
                    <a:pt x="820" y="972"/>
                  </a:lnTo>
                  <a:lnTo>
                    <a:pt x="837" y="976"/>
                  </a:lnTo>
                  <a:lnTo>
                    <a:pt x="849" y="976"/>
                  </a:lnTo>
                  <a:lnTo>
                    <a:pt x="854" y="993"/>
                  </a:lnTo>
                  <a:lnTo>
                    <a:pt x="843" y="1022"/>
                  </a:lnTo>
                  <a:lnTo>
                    <a:pt x="852" y="1035"/>
                  </a:lnTo>
                  <a:lnTo>
                    <a:pt x="854" y="1068"/>
                  </a:lnTo>
                  <a:lnTo>
                    <a:pt x="874" y="1093"/>
                  </a:lnTo>
                  <a:lnTo>
                    <a:pt x="892" y="1096"/>
                  </a:lnTo>
                  <a:lnTo>
                    <a:pt x="909" y="1093"/>
                  </a:lnTo>
                  <a:lnTo>
                    <a:pt x="915" y="1094"/>
                  </a:lnTo>
                  <a:lnTo>
                    <a:pt x="942" y="1094"/>
                  </a:lnTo>
                  <a:lnTo>
                    <a:pt x="965" y="1096"/>
                  </a:lnTo>
                  <a:lnTo>
                    <a:pt x="975" y="1081"/>
                  </a:lnTo>
                  <a:lnTo>
                    <a:pt x="953" y="1107"/>
                  </a:lnTo>
                  <a:lnTo>
                    <a:pt x="938" y="1105"/>
                  </a:lnTo>
                  <a:lnTo>
                    <a:pt x="921" y="1107"/>
                  </a:lnTo>
                  <a:lnTo>
                    <a:pt x="892" y="1115"/>
                  </a:lnTo>
                  <a:lnTo>
                    <a:pt x="870" y="1102"/>
                  </a:lnTo>
                  <a:lnTo>
                    <a:pt x="846" y="1093"/>
                  </a:lnTo>
                  <a:lnTo>
                    <a:pt x="835" y="1094"/>
                  </a:lnTo>
                  <a:lnTo>
                    <a:pt x="837" y="1079"/>
                  </a:lnTo>
                  <a:lnTo>
                    <a:pt x="835" y="1055"/>
                  </a:lnTo>
                  <a:lnTo>
                    <a:pt x="814" y="1035"/>
                  </a:lnTo>
                  <a:lnTo>
                    <a:pt x="773" y="1025"/>
                  </a:lnTo>
                  <a:lnTo>
                    <a:pt x="767" y="1014"/>
                  </a:lnTo>
                  <a:lnTo>
                    <a:pt x="754" y="1018"/>
                  </a:lnTo>
                  <a:lnTo>
                    <a:pt x="742" y="1007"/>
                  </a:lnTo>
                  <a:lnTo>
                    <a:pt x="727" y="996"/>
                  </a:lnTo>
                  <a:lnTo>
                    <a:pt x="705" y="972"/>
                  </a:lnTo>
                  <a:lnTo>
                    <a:pt x="682" y="961"/>
                  </a:lnTo>
                  <a:lnTo>
                    <a:pt x="670" y="976"/>
                  </a:lnTo>
                  <a:lnTo>
                    <a:pt x="655" y="966"/>
                  </a:lnTo>
                  <a:lnTo>
                    <a:pt x="635" y="966"/>
                  </a:lnTo>
                  <a:lnTo>
                    <a:pt x="600" y="955"/>
                  </a:lnTo>
                  <a:lnTo>
                    <a:pt x="533" y="905"/>
                  </a:lnTo>
                  <a:lnTo>
                    <a:pt x="529" y="855"/>
                  </a:lnTo>
                  <a:lnTo>
                    <a:pt x="523" y="839"/>
                  </a:lnTo>
                  <a:lnTo>
                    <a:pt x="511" y="821"/>
                  </a:lnTo>
                  <a:lnTo>
                    <a:pt x="496" y="794"/>
                  </a:lnTo>
                  <a:lnTo>
                    <a:pt x="426" y="699"/>
                  </a:lnTo>
                  <a:lnTo>
                    <a:pt x="426" y="733"/>
                  </a:lnTo>
                  <a:lnTo>
                    <a:pt x="470" y="800"/>
                  </a:lnTo>
                  <a:lnTo>
                    <a:pt x="488" y="852"/>
                  </a:lnTo>
                  <a:lnTo>
                    <a:pt x="461" y="841"/>
                  </a:lnTo>
                  <a:lnTo>
                    <a:pt x="453" y="807"/>
                  </a:lnTo>
                  <a:lnTo>
                    <a:pt x="420" y="789"/>
                  </a:lnTo>
                  <a:lnTo>
                    <a:pt x="441" y="780"/>
                  </a:lnTo>
                  <a:lnTo>
                    <a:pt x="393" y="741"/>
                  </a:lnTo>
                  <a:lnTo>
                    <a:pt x="412" y="719"/>
                  </a:lnTo>
                  <a:lnTo>
                    <a:pt x="397" y="680"/>
                  </a:lnTo>
                  <a:lnTo>
                    <a:pt x="341" y="597"/>
                  </a:lnTo>
                  <a:lnTo>
                    <a:pt x="333" y="551"/>
                  </a:lnTo>
                  <a:lnTo>
                    <a:pt x="335" y="508"/>
                  </a:lnTo>
                  <a:lnTo>
                    <a:pt x="351" y="472"/>
                  </a:lnTo>
                  <a:lnTo>
                    <a:pt x="351" y="432"/>
                  </a:lnTo>
                  <a:lnTo>
                    <a:pt x="341" y="406"/>
                  </a:lnTo>
                  <a:lnTo>
                    <a:pt x="371" y="399"/>
                  </a:lnTo>
                  <a:lnTo>
                    <a:pt x="333" y="352"/>
                  </a:lnTo>
                  <a:lnTo>
                    <a:pt x="335" y="331"/>
                  </a:lnTo>
                  <a:lnTo>
                    <a:pt x="319" y="299"/>
                  </a:lnTo>
                  <a:lnTo>
                    <a:pt x="325" y="281"/>
                  </a:lnTo>
                  <a:lnTo>
                    <a:pt x="313" y="271"/>
                  </a:lnTo>
                  <a:lnTo>
                    <a:pt x="313" y="253"/>
                  </a:lnTo>
                  <a:lnTo>
                    <a:pt x="299" y="234"/>
                  </a:lnTo>
                  <a:lnTo>
                    <a:pt x="313" y="221"/>
                  </a:lnTo>
                  <a:lnTo>
                    <a:pt x="298" y="214"/>
                  </a:lnTo>
                  <a:lnTo>
                    <a:pt x="277" y="227"/>
                  </a:lnTo>
                  <a:lnTo>
                    <a:pt x="259" y="198"/>
                  </a:lnTo>
                  <a:lnTo>
                    <a:pt x="234" y="188"/>
                  </a:lnTo>
                  <a:lnTo>
                    <a:pt x="203" y="188"/>
                  </a:lnTo>
                  <a:lnTo>
                    <a:pt x="182" y="214"/>
                  </a:lnTo>
                  <a:lnTo>
                    <a:pt x="170" y="210"/>
                  </a:lnTo>
                  <a:lnTo>
                    <a:pt x="188" y="173"/>
                  </a:lnTo>
                  <a:lnTo>
                    <a:pt x="170" y="180"/>
                  </a:lnTo>
                  <a:lnTo>
                    <a:pt x="139" y="214"/>
                  </a:lnTo>
                  <a:lnTo>
                    <a:pt x="104" y="247"/>
                  </a:lnTo>
                  <a:lnTo>
                    <a:pt x="73" y="259"/>
                  </a:lnTo>
                  <a:lnTo>
                    <a:pt x="17" y="286"/>
                  </a:lnTo>
                  <a:lnTo>
                    <a:pt x="0" y="286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28" name=""/>
            <p:cNvSpPr/>
            <p:nvPr/>
          </p:nvSpPr>
          <p:spPr>
            <a:xfrm>
              <a:off x="1258" y="1488"/>
              <a:ext cx="362" cy="281"/>
            </a:xfrm>
            <a:custGeom>
              <a:pathLst>
                <a:path w="362" h="281">
                  <a:moveTo>
                    <a:pt x="0" y="54"/>
                  </a:moveTo>
                  <a:lnTo>
                    <a:pt x="7" y="35"/>
                  </a:lnTo>
                  <a:lnTo>
                    <a:pt x="7" y="19"/>
                  </a:lnTo>
                  <a:lnTo>
                    <a:pt x="17" y="0"/>
                  </a:lnTo>
                  <a:lnTo>
                    <a:pt x="83" y="10"/>
                  </a:lnTo>
                  <a:lnTo>
                    <a:pt x="195" y="35"/>
                  </a:lnTo>
                  <a:lnTo>
                    <a:pt x="241" y="56"/>
                  </a:lnTo>
                  <a:lnTo>
                    <a:pt x="298" y="76"/>
                  </a:lnTo>
                  <a:lnTo>
                    <a:pt x="329" y="111"/>
                  </a:lnTo>
                  <a:lnTo>
                    <a:pt x="361" y="132"/>
                  </a:lnTo>
                  <a:lnTo>
                    <a:pt x="347" y="145"/>
                  </a:lnTo>
                  <a:lnTo>
                    <a:pt x="347" y="162"/>
                  </a:lnTo>
                  <a:lnTo>
                    <a:pt x="335" y="164"/>
                  </a:lnTo>
                  <a:lnTo>
                    <a:pt x="326" y="182"/>
                  </a:lnTo>
                  <a:lnTo>
                    <a:pt x="335" y="196"/>
                  </a:lnTo>
                  <a:lnTo>
                    <a:pt x="335" y="207"/>
                  </a:lnTo>
                  <a:lnTo>
                    <a:pt x="323" y="227"/>
                  </a:lnTo>
                  <a:lnTo>
                    <a:pt x="325" y="239"/>
                  </a:lnTo>
                  <a:lnTo>
                    <a:pt x="346" y="259"/>
                  </a:lnTo>
                  <a:lnTo>
                    <a:pt x="346" y="270"/>
                  </a:lnTo>
                  <a:lnTo>
                    <a:pt x="341" y="278"/>
                  </a:lnTo>
                  <a:lnTo>
                    <a:pt x="319" y="280"/>
                  </a:lnTo>
                  <a:lnTo>
                    <a:pt x="307" y="272"/>
                  </a:lnTo>
                  <a:lnTo>
                    <a:pt x="290" y="255"/>
                  </a:lnTo>
                  <a:lnTo>
                    <a:pt x="284" y="255"/>
                  </a:lnTo>
                  <a:lnTo>
                    <a:pt x="276" y="242"/>
                  </a:lnTo>
                  <a:lnTo>
                    <a:pt x="265" y="223"/>
                  </a:lnTo>
                  <a:lnTo>
                    <a:pt x="258" y="214"/>
                  </a:lnTo>
                  <a:lnTo>
                    <a:pt x="236" y="203"/>
                  </a:lnTo>
                  <a:lnTo>
                    <a:pt x="218" y="194"/>
                  </a:lnTo>
                  <a:lnTo>
                    <a:pt x="190" y="175"/>
                  </a:lnTo>
                  <a:lnTo>
                    <a:pt x="182" y="157"/>
                  </a:lnTo>
                  <a:lnTo>
                    <a:pt x="183" y="147"/>
                  </a:lnTo>
                  <a:lnTo>
                    <a:pt x="194" y="138"/>
                  </a:lnTo>
                  <a:lnTo>
                    <a:pt x="184" y="122"/>
                  </a:lnTo>
                  <a:lnTo>
                    <a:pt x="174" y="132"/>
                  </a:lnTo>
                  <a:lnTo>
                    <a:pt x="158" y="111"/>
                  </a:lnTo>
                  <a:lnTo>
                    <a:pt x="154" y="122"/>
                  </a:lnTo>
                  <a:lnTo>
                    <a:pt x="142" y="122"/>
                  </a:lnTo>
                  <a:lnTo>
                    <a:pt x="136" y="115"/>
                  </a:lnTo>
                  <a:lnTo>
                    <a:pt x="136" y="102"/>
                  </a:lnTo>
                  <a:lnTo>
                    <a:pt x="130" y="93"/>
                  </a:lnTo>
                  <a:lnTo>
                    <a:pt x="120" y="95"/>
                  </a:lnTo>
                  <a:lnTo>
                    <a:pt x="108" y="74"/>
                  </a:lnTo>
                  <a:lnTo>
                    <a:pt x="101" y="70"/>
                  </a:lnTo>
                  <a:lnTo>
                    <a:pt x="82" y="61"/>
                  </a:lnTo>
                  <a:lnTo>
                    <a:pt x="53" y="67"/>
                  </a:lnTo>
                  <a:lnTo>
                    <a:pt x="23" y="61"/>
                  </a:lnTo>
                  <a:lnTo>
                    <a:pt x="0" y="54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29" name=""/>
            <p:cNvSpPr/>
            <p:nvPr/>
          </p:nvSpPr>
          <p:spPr>
            <a:xfrm>
              <a:off x="1182" y="1591"/>
              <a:ext cx="226" cy="140"/>
            </a:xfrm>
            <a:custGeom>
              <a:pathLst>
                <a:path w="226" h="140">
                  <a:moveTo>
                    <a:pt x="5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4" y="38"/>
                  </a:lnTo>
                  <a:lnTo>
                    <a:pt x="22" y="34"/>
                  </a:lnTo>
                  <a:lnTo>
                    <a:pt x="28" y="39"/>
                  </a:lnTo>
                  <a:lnTo>
                    <a:pt x="39" y="42"/>
                  </a:lnTo>
                  <a:lnTo>
                    <a:pt x="42" y="32"/>
                  </a:lnTo>
                  <a:lnTo>
                    <a:pt x="67" y="34"/>
                  </a:lnTo>
                  <a:lnTo>
                    <a:pt x="69" y="42"/>
                  </a:lnTo>
                  <a:lnTo>
                    <a:pt x="79" y="46"/>
                  </a:lnTo>
                  <a:lnTo>
                    <a:pt x="98" y="44"/>
                  </a:lnTo>
                  <a:lnTo>
                    <a:pt x="103" y="51"/>
                  </a:lnTo>
                  <a:lnTo>
                    <a:pt x="110" y="53"/>
                  </a:lnTo>
                  <a:lnTo>
                    <a:pt x="120" y="69"/>
                  </a:lnTo>
                  <a:lnTo>
                    <a:pt x="120" y="82"/>
                  </a:lnTo>
                  <a:lnTo>
                    <a:pt x="114" y="84"/>
                  </a:lnTo>
                  <a:lnTo>
                    <a:pt x="115" y="92"/>
                  </a:lnTo>
                  <a:lnTo>
                    <a:pt x="108" y="100"/>
                  </a:lnTo>
                  <a:lnTo>
                    <a:pt x="108" y="115"/>
                  </a:lnTo>
                  <a:lnTo>
                    <a:pt x="121" y="115"/>
                  </a:lnTo>
                  <a:lnTo>
                    <a:pt x="130" y="111"/>
                  </a:lnTo>
                  <a:lnTo>
                    <a:pt x="134" y="104"/>
                  </a:lnTo>
                  <a:lnTo>
                    <a:pt x="137" y="111"/>
                  </a:lnTo>
                  <a:lnTo>
                    <a:pt x="145" y="106"/>
                  </a:lnTo>
                  <a:lnTo>
                    <a:pt x="163" y="115"/>
                  </a:lnTo>
                  <a:lnTo>
                    <a:pt x="173" y="127"/>
                  </a:lnTo>
                  <a:lnTo>
                    <a:pt x="178" y="127"/>
                  </a:lnTo>
                  <a:lnTo>
                    <a:pt x="178" y="135"/>
                  </a:lnTo>
                  <a:lnTo>
                    <a:pt x="190" y="139"/>
                  </a:lnTo>
                  <a:lnTo>
                    <a:pt x="204" y="139"/>
                  </a:lnTo>
                  <a:lnTo>
                    <a:pt x="194" y="131"/>
                  </a:lnTo>
                  <a:lnTo>
                    <a:pt x="198" y="125"/>
                  </a:lnTo>
                  <a:lnTo>
                    <a:pt x="208" y="131"/>
                  </a:lnTo>
                  <a:lnTo>
                    <a:pt x="219" y="131"/>
                  </a:lnTo>
                  <a:lnTo>
                    <a:pt x="220" y="123"/>
                  </a:lnTo>
                  <a:lnTo>
                    <a:pt x="210" y="115"/>
                  </a:lnTo>
                  <a:lnTo>
                    <a:pt x="202" y="115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10" y="111"/>
                  </a:lnTo>
                  <a:lnTo>
                    <a:pt x="225" y="111"/>
                  </a:lnTo>
                  <a:lnTo>
                    <a:pt x="220" y="99"/>
                  </a:lnTo>
                  <a:lnTo>
                    <a:pt x="208" y="87"/>
                  </a:lnTo>
                  <a:lnTo>
                    <a:pt x="198" y="84"/>
                  </a:lnTo>
                  <a:lnTo>
                    <a:pt x="184" y="73"/>
                  </a:lnTo>
                  <a:lnTo>
                    <a:pt x="167" y="69"/>
                  </a:lnTo>
                  <a:lnTo>
                    <a:pt x="151" y="63"/>
                  </a:lnTo>
                  <a:lnTo>
                    <a:pt x="141" y="46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20" y="19"/>
                  </a:lnTo>
                  <a:lnTo>
                    <a:pt x="110" y="20"/>
                  </a:lnTo>
                  <a:lnTo>
                    <a:pt x="100" y="11"/>
                  </a:lnTo>
                  <a:lnTo>
                    <a:pt x="83" y="7"/>
                  </a:lnTo>
                  <a:lnTo>
                    <a:pt x="7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5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30" name=""/>
            <p:cNvSpPr/>
            <p:nvPr/>
          </p:nvSpPr>
          <p:spPr>
            <a:xfrm>
              <a:off x="1316" y="2448"/>
              <a:ext cx="159" cy="51"/>
            </a:xfrm>
            <a:custGeom>
              <a:pathLst>
                <a:path w="159" h="51">
                  <a:moveTo>
                    <a:pt x="0" y="25"/>
                  </a:moveTo>
                  <a:lnTo>
                    <a:pt x="15" y="8"/>
                  </a:lnTo>
                  <a:lnTo>
                    <a:pt x="21" y="8"/>
                  </a:lnTo>
                  <a:lnTo>
                    <a:pt x="31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67" y="8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6" y="18"/>
                  </a:lnTo>
                  <a:lnTo>
                    <a:pt x="95" y="18"/>
                  </a:lnTo>
                  <a:lnTo>
                    <a:pt x="103" y="24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32" y="34"/>
                  </a:lnTo>
                  <a:lnTo>
                    <a:pt x="138" y="40"/>
                  </a:lnTo>
                  <a:lnTo>
                    <a:pt x="149" y="40"/>
                  </a:lnTo>
                  <a:lnTo>
                    <a:pt x="158" y="50"/>
                  </a:lnTo>
                  <a:lnTo>
                    <a:pt x="153" y="50"/>
                  </a:lnTo>
                  <a:lnTo>
                    <a:pt x="149" y="47"/>
                  </a:lnTo>
                  <a:lnTo>
                    <a:pt x="147" y="45"/>
                  </a:lnTo>
                  <a:lnTo>
                    <a:pt x="138" y="47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11" y="50"/>
                  </a:lnTo>
                  <a:lnTo>
                    <a:pt x="103" y="50"/>
                  </a:lnTo>
                  <a:lnTo>
                    <a:pt x="103" y="45"/>
                  </a:lnTo>
                  <a:lnTo>
                    <a:pt x="86" y="34"/>
                  </a:lnTo>
                  <a:lnTo>
                    <a:pt x="86" y="25"/>
                  </a:lnTo>
                  <a:lnTo>
                    <a:pt x="72" y="25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1"/>
                  </a:lnTo>
                  <a:lnTo>
                    <a:pt x="50" y="21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33" y="10"/>
                  </a:lnTo>
                  <a:lnTo>
                    <a:pt x="23" y="21"/>
                  </a:lnTo>
                  <a:lnTo>
                    <a:pt x="14" y="24"/>
                  </a:lnTo>
                  <a:lnTo>
                    <a:pt x="0" y="25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31" name=""/>
            <p:cNvSpPr/>
            <p:nvPr/>
          </p:nvSpPr>
          <p:spPr>
            <a:xfrm>
              <a:off x="1467" y="2497"/>
              <a:ext cx="96" cy="43"/>
            </a:xfrm>
            <a:custGeom>
              <a:pathLst>
                <a:path w="96" h="43">
                  <a:moveTo>
                    <a:pt x="0" y="32"/>
                  </a:moveTo>
                  <a:lnTo>
                    <a:pt x="8" y="33"/>
                  </a:lnTo>
                  <a:lnTo>
                    <a:pt x="27" y="32"/>
                  </a:lnTo>
                  <a:lnTo>
                    <a:pt x="38" y="39"/>
                  </a:lnTo>
                  <a:lnTo>
                    <a:pt x="47" y="42"/>
                  </a:lnTo>
                  <a:lnTo>
                    <a:pt x="55" y="32"/>
                  </a:lnTo>
                  <a:lnTo>
                    <a:pt x="51" y="28"/>
                  </a:lnTo>
                  <a:lnTo>
                    <a:pt x="56" y="26"/>
                  </a:lnTo>
                  <a:lnTo>
                    <a:pt x="70" y="32"/>
                  </a:lnTo>
                  <a:lnTo>
                    <a:pt x="79" y="32"/>
                  </a:lnTo>
                  <a:lnTo>
                    <a:pt x="79" y="26"/>
                  </a:lnTo>
                  <a:lnTo>
                    <a:pt x="85" y="26"/>
                  </a:lnTo>
                  <a:lnTo>
                    <a:pt x="95" y="21"/>
                  </a:lnTo>
                  <a:lnTo>
                    <a:pt x="86" y="21"/>
                  </a:lnTo>
                  <a:lnTo>
                    <a:pt x="86" y="12"/>
                  </a:lnTo>
                  <a:lnTo>
                    <a:pt x="86" y="5"/>
                  </a:lnTo>
                  <a:lnTo>
                    <a:pt x="76" y="4"/>
                  </a:lnTo>
                  <a:lnTo>
                    <a:pt x="66" y="5"/>
                  </a:lnTo>
                  <a:lnTo>
                    <a:pt x="55" y="5"/>
                  </a:lnTo>
                  <a:lnTo>
                    <a:pt x="43" y="4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12"/>
                  </a:lnTo>
                  <a:lnTo>
                    <a:pt x="17" y="12"/>
                  </a:lnTo>
                  <a:lnTo>
                    <a:pt x="13" y="21"/>
                  </a:lnTo>
                  <a:lnTo>
                    <a:pt x="8" y="24"/>
                  </a:lnTo>
                  <a:lnTo>
                    <a:pt x="0" y="32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29732" name=""/>
            <p:cNvSpPr/>
            <p:nvPr/>
          </p:nvSpPr>
          <p:spPr>
            <a:xfrm>
              <a:off x="1399" y="2668"/>
              <a:ext cx="679" cy="1221"/>
            </a:xfrm>
            <a:custGeom>
              <a:pathLst>
                <a:path w="679" h="1221">
                  <a:moveTo>
                    <a:pt x="52" y="53"/>
                  </a:moveTo>
                  <a:lnTo>
                    <a:pt x="58" y="40"/>
                  </a:lnTo>
                  <a:lnTo>
                    <a:pt x="75" y="20"/>
                  </a:lnTo>
                  <a:lnTo>
                    <a:pt x="101" y="7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24" y="12"/>
                  </a:lnTo>
                  <a:lnTo>
                    <a:pt x="109" y="21"/>
                  </a:lnTo>
                  <a:lnTo>
                    <a:pt x="104" y="42"/>
                  </a:lnTo>
                  <a:lnTo>
                    <a:pt x="109" y="55"/>
                  </a:lnTo>
                  <a:lnTo>
                    <a:pt x="120" y="55"/>
                  </a:lnTo>
                  <a:lnTo>
                    <a:pt x="126" y="40"/>
                  </a:lnTo>
                  <a:lnTo>
                    <a:pt x="130" y="21"/>
                  </a:lnTo>
                  <a:lnTo>
                    <a:pt x="140" y="26"/>
                  </a:lnTo>
                  <a:lnTo>
                    <a:pt x="148" y="37"/>
                  </a:lnTo>
                  <a:lnTo>
                    <a:pt x="163" y="35"/>
                  </a:lnTo>
                  <a:lnTo>
                    <a:pt x="175" y="42"/>
                  </a:lnTo>
                  <a:lnTo>
                    <a:pt x="180" y="50"/>
                  </a:lnTo>
                  <a:lnTo>
                    <a:pt x="202" y="48"/>
                  </a:lnTo>
                  <a:lnTo>
                    <a:pt x="253" y="42"/>
                  </a:lnTo>
                  <a:lnTo>
                    <a:pt x="272" y="76"/>
                  </a:lnTo>
                  <a:lnTo>
                    <a:pt x="301" y="89"/>
                  </a:lnTo>
                  <a:lnTo>
                    <a:pt x="300" y="101"/>
                  </a:lnTo>
                  <a:lnTo>
                    <a:pt x="317" y="96"/>
                  </a:lnTo>
                  <a:lnTo>
                    <a:pt x="329" y="96"/>
                  </a:lnTo>
                  <a:lnTo>
                    <a:pt x="346" y="109"/>
                  </a:lnTo>
                  <a:lnTo>
                    <a:pt x="368" y="107"/>
                  </a:lnTo>
                  <a:lnTo>
                    <a:pt x="388" y="109"/>
                  </a:lnTo>
                  <a:lnTo>
                    <a:pt x="415" y="135"/>
                  </a:lnTo>
                  <a:lnTo>
                    <a:pt x="448" y="169"/>
                  </a:lnTo>
                  <a:lnTo>
                    <a:pt x="463" y="207"/>
                  </a:lnTo>
                  <a:lnTo>
                    <a:pt x="450" y="233"/>
                  </a:lnTo>
                  <a:lnTo>
                    <a:pt x="491" y="240"/>
                  </a:lnTo>
                  <a:lnTo>
                    <a:pt x="553" y="257"/>
                  </a:lnTo>
                  <a:lnTo>
                    <a:pt x="619" y="270"/>
                  </a:lnTo>
                  <a:lnTo>
                    <a:pt x="658" y="303"/>
                  </a:lnTo>
                  <a:lnTo>
                    <a:pt x="678" y="333"/>
                  </a:lnTo>
                  <a:lnTo>
                    <a:pt x="678" y="370"/>
                  </a:lnTo>
                  <a:lnTo>
                    <a:pt x="660" y="404"/>
                  </a:lnTo>
                  <a:lnTo>
                    <a:pt x="644" y="422"/>
                  </a:lnTo>
                  <a:lnTo>
                    <a:pt x="631" y="437"/>
                  </a:lnTo>
                  <a:lnTo>
                    <a:pt x="619" y="463"/>
                  </a:lnTo>
                  <a:lnTo>
                    <a:pt x="617" y="483"/>
                  </a:lnTo>
                  <a:lnTo>
                    <a:pt x="619" y="510"/>
                  </a:lnTo>
                  <a:lnTo>
                    <a:pt x="611" y="541"/>
                  </a:lnTo>
                  <a:lnTo>
                    <a:pt x="603" y="547"/>
                  </a:lnTo>
                  <a:lnTo>
                    <a:pt x="597" y="563"/>
                  </a:lnTo>
                  <a:lnTo>
                    <a:pt x="585" y="576"/>
                  </a:lnTo>
                  <a:lnTo>
                    <a:pt x="584" y="590"/>
                  </a:lnTo>
                  <a:lnTo>
                    <a:pt x="570" y="604"/>
                  </a:lnTo>
                  <a:lnTo>
                    <a:pt x="547" y="630"/>
                  </a:lnTo>
                  <a:lnTo>
                    <a:pt x="526" y="641"/>
                  </a:lnTo>
                  <a:lnTo>
                    <a:pt x="514" y="638"/>
                  </a:lnTo>
                  <a:lnTo>
                    <a:pt x="488" y="656"/>
                  </a:lnTo>
                  <a:lnTo>
                    <a:pt x="465" y="682"/>
                  </a:lnTo>
                  <a:lnTo>
                    <a:pt x="456" y="697"/>
                  </a:lnTo>
                  <a:lnTo>
                    <a:pt x="456" y="711"/>
                  </a:lnTo>
                  <a:lnTo>
                    <a:pt x="465" y="730"/>
                  </a:lnTo>
                  <a:lnTo>
                    <a:pt x="450" y="749"/>
                  </a:lnTo>
                  <a:lnTo>
                    <a:pt x="450" y="761"/>
                  </a:lnTo>
                  <a:lnTo>
                    <a:pt x="432" y="782"/>
                  </a:lnTo>
                  <a:lnTo>
                    <a:pt x="420" y="790"/>
                  </a:lnTo>
                  <a:lnTo>
                    <a:pt x="406" y="808"/>
                  </a:lnTo>
                  <a:lnTo>
                    <a:pt x="401" y="829"/>
                  </a:lnTo>
                  <a:lnTo>
                    <a:pt x="383" y="849"/>
                  </a:lnTo>
                  <a:lnTo>
                    <a:pt x="379" y="845"/>
                  </a:lnTo>
                  <a:lnTo>
                    <a:pt x="365" y="845"/>
                  </a:lnTo>
                  <a:lnTo>
                    <a:pt x="347" y="854"/>
                  </a:lnTo>
                  <a:lnTo>
                    <a:pt x="360" y="863"/>
                  </a:lnTo>
                  <a:lnTo>
                    <a:pt x="360" y="884"/>
                  </a:lnTo>
                  <a:lnTo>
                    <a:pt x="360" y="897"/>
                  </a:lnTo>
                  <a:lnTo>
                    <a:pt x="352" y="910"/>
                  </a:lnTo>
                  <a:lnTo>
                    <a:pt x="329" y="916"/>
                  </a:lnTo>
                  <a:lnTo>
                    <a:pt x="312" y="921"/>
                  </a:lnTo>
                  <a:lnTo>
                    <a:pt x="303" y="929"/>
                  </a:lnTo>
                  <a:lnTo>
                    <a:pt x="303" y="949"/>
                  </a:lnTo>
                  <a:lnTo>
                    <a:pt x="284" y="952"/>
                  </a:lnTo>
                  <a:lnTo>
                    <a:pt x="268" y="949"/>
                  </a:lnTo>
                  <a:lnTo>
                    <a:pt x="263" y="960"/>
                  </a:lnTo>
                  <a:lnTo>
                    <a:pt x="272" y="970"/>
                  </a:lnTo>
                  <a:lnTo>
                    <a:pt x="268" y="995"/>
                  </a:lnTo>
                  <a:lnTo>
                    <a:pt x="259" y="1021"/>
                  </a:lnTo>
                  <a:lnTo>
                    <a:pt x="237" y="1021"/>
                  </a:lnTo>
                  <a:lnTo>
                    <a:pt x="230" y="1034"/>
                  </a:lnTo>
                  <a:lnTo>
                    <a:pt x="231" y="1054"/>
                  </a:lnTo>
                  <a:lnTo>
                    <a:pt x="247" y="1054"/>
                  </a:lnTo>
                  <a:lnTo>
                    <a:pt x="253" y="1066"/>
                  </a:lnTo>
                  <a:lnTo>
                    <a:pt x="249" y="1086"/>
                  </a:lnTo>
                  <a:lnTo>
                    <a:pt x="236" y="1086"/>
                  </a:lnTo>
                  <a:lnTo>
                    <a:pt x="220" y="1095"/>
                  </a:lnTo>
                  <a:lnTo>
                    <a:pt x="214" y="1110"/>
                  </a:lnTo>
                  <a:lnTo>
                    <a:pt x="214" y="1136"/>
                  </a:lnTo>
                  <a:lnTo>
                    <a:pt x="202" y="1147"/>
                  </a:lnTo>
                  <a:lnTo>
                    <a:pt x="241" y="1188"/>
                  </a:lnTo>
                  <a:lnTo>
                    <a:pt x="253" y="1207"/>
                  </a:lnTo>
                  <a:lnTo>
                    <a:pt x="247" y="1220"/>
                  </a:lnTo>
                  <a:lnTo>
                    <a:pt x="230" y="1210"/>
                  </a:lnTo>
                  <a:lnTo>
                    <a:pt x="214" y="1195"/>
                  </a:lnTo>
                  <a:lnTo>
                    <a:pt x="192" y="1182"/>
                  </a:lnTo>
                  <a:lnTo>
                    <a:pt x="173" y="1162"/>
                  </a:lnTo>
                  <a:lnTo>
                    <a:pt x="157" y="1141"/>
                  </a:lnTo>
                  <a:lnTo>
                    <a:pt x="157" y="1120"/>
                  </a:lnTo>
                  <a:lnTo>
                    <a:pt x="159" y="1103"/>
                  </a:lnTo>
                  <a:lnTo>
                    <a:pt x="157" y="973"/>
                  </a:lnTo>
                  <a:lnTo>
                    <a:pt x="153" y="949"/>
                  </a:lnTo>
                  <a:lnTo>
                    <a:pt x="140" y="925"/>
                  </a:lnTo>
                  <a:lnTo>
                    <a:pt x="140" y="904"/>
                  </a:lnTo>
                  <a:lnTo>
                    <a:pt x="148" y="879"/>
                  </a:lnTo>
                  <a:lnTo>
                    <a:pt x="157" y="845"/>
                  </a:lnTo>
                  <a:lnTo>
                    <a:pt x="153" y="811"/>
                  </a:lnTo>
                  <a:lnTo>
                    <a:pt x="151" y="800"/>
                  </a:lnTo>
                  <a:lnTo>
                    <a:pt x="151" y="784"/>
                  </a:lnTo>
                  <a:lnTo>
                    <a:pt x="156" y="775"/>
                  </a:lnTo>
                  <a:lnTo>
                    <a:pt x="157" y="738"/>
                  </a:lnTo>
                  <a:lnTo>
                    <a:pt x="156" y="720"/>
                  </a:lnTo>
                  <a:lnTo>
                    <a:pt x="162" y="676"/>
                  </a:lnTo>
                  <a:lnTo>
                    <a:pt x="156" y="638"/>
                  </a:lnTo>
                  <a:lnTo>
                    <a:pt x="159" y="620"/>
                  </a:lnTo>
                  <a:lnTo>
                    <a:pt x="168" y="580"/>
                  </a:lnTo>
                  <a:lnTo>
                    <a:pt x="159" y="556"/>
                  </a:lnTo>
                  <a:lnTo>
                    <a:pt x="142" y="537"/>
                  </a:lnTo>
                  <a:lnTo>
                    <a:pt x="140" y="520"/>
                  </a:lnTo>
                  <a:lnTo>
                    <a:pt x="120" y="500"/>
                  </a:lnTo>
                  <a:lnTo>
                    <a:pt x="101" y="489"/>
                  </a:lnTo>
                  <a:lnTo>
                    <a:pt x="74" y="483"/>
                  </a:lnTo>
                  <a:lnTo>
                    <a:pt x="58" y="454"/>
                  </a:lnTo>
                  <a:lnTo>
                    <a:pt x="42" y="430"/>
                  </a:lnTo>
                  <a:lnTo>
                    <a:pt x="39" y="404"/>
                  </a:lnTo>
                  <a:lnTo>
                    <a:pt x="37" y="387"/>
                  </a:lnTo>
                  <a:lnTo>
                    <a:pt x="33" y="370"/>
                  </a:lnTo>
                  <a:lnTo>
                    <a:pt x="23" y="356"/>
                  </a:lnTo>
                  <a:lnTo>
                    <a:pt x="10" y="348"/>
                  </a:lnTo>
                  <a:lnTo>
                    <a:pt x="0" y="333"/>
                  </a:lnTo>
                  <a:lnTo>
                    <a:pt x="10" y="317"/>
                  </a:lnTo>
                  <a:lnTo>
                    <a:pt x="10" y="283"/>
                  </a:lnTo>
                  <a:lnTo>
                    <a:pt x="5" y="267"/>
                  </a:lnTo>
                  <a:lnTo>
                    <a:pt x="0" y="246"/>
                  </a:lnTo>
                  <a:lnTo>
                    <a:pt x="5" y="222"/>
                  </a:lnTo>
                  <a:lnTo>
                    <a:pt x="31" y="155"/>
                  </a:lnTo>
                  <a:lnTo>
                    <a:pt x="33" y="130"/>
                  </a:lnTo>
                  <a:lnTo>
                    <a:pt x="48" y="101"/>
                  </a:lnTo>
                  <a:lnTo>
                    <a:pt x="48" y="83"/>
                  </a:lnTo>
                  <a:lnTo>
                    <a:pt x="52" y="5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</p:grpSp>
      <p:sp>
        <p:nvSpPr>
          <p:cNvPr id="29734" name="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What is the Goal?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29735" name=""/>
          <p:cNvSpPr/>
          <p:nvPr/>
        </p:nvSpPr>
        <p:spPr>
          <a:xfrm>
            <a:off x="609600" y="2741612"/>
            <a:ext cx="82296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sz="2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Make a priority of establishing, as a minimum</a:t>
            </a:r>
            <a:endParaRPr sz="2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sz="2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 pioneer church planting movement</a:t>
            </a:r>
            <a:endParaRPr sz="2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sz="2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within every strategic ethno-linguistic people</a:t>
            </a:r>
            <a:endParaRPr sz="2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sz="2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within every country of the world</a:t>
            </a:r>
            <a:endParaRPr sz="2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sz="28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by December 31, 2000</a:t>
            </a:r>
            <a:endParaRPr sz="28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3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3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35BE3C8D-FAEB-469B-A7A7-F995C46ECFD6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35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35">
                                            <p:txEl>
                                              <p:charRg st="4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35">
                                            <p:txEl>
                                              <p:charRg st="81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35">
                                            <p:txEl>
                                              <p:charRg st="12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35">
                                            <p:txEl>
                                              <p:charRg st="16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pSp>
        <p:nvGrpSpPr>
          <p:cNvPr id="31781" name=""/>
          <p:cNvGrpSpPr/>
          <p:nvPr/>
        </p:nvGrpSpPr>
        <p:grpSpPr>
          <a:xfrm>
            <a:off x="762000" y="2362200"/>
            <a:ext cx="7621588" cy="3811588"/>
            <a:chOff x="480" y="1488"/>
            <a:chExt cx="4801" cy="2401"/>
          </a:xfrm>
        </p:grpSpPr>
        <p:sp>
          <p:nvSpPr>
            <p:cNvPr id="31746" name=""/>
            <p:cNvSpPr/>
            <p:nvPr/>
          </p:nvSpPr>
          <p:spPr>
            <a:xfrm>
              <a:off x="2902" y="2165"/>
              <a:ext cx="17" cy="18"/>
            </a:xfrm>
            <a:custGeom>
              <a:pathLst>
                <a:path w="17" h="18">
                  <a:moveTo>
                    <a:pt x="16" y="0"/>
                  </a:moveTo>
                  <a:lnTo>
                    <a:pt x="16" y="14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47" name=""/>
            <p:cNvSpPr/>
            <p:nvPr/>
          </p:nvSpPr>
          <p:spPr>
            <a:xfrm>
              <a:off x="2856" y="2111"/>
              <a:ext cx="17" cy="30"/>
            </a:xfrm>
            <a:custGeom>
              <a:pathLst>
                <a:path w="17" h="30">
                  <a:moveTo>
                    <a:pt x="16" y="0"/>
                  </a:moveTo>
                  <a:lnTo>
                    <a:pt x="0" y="8"/>
                  </a:lnTo>
                  <a:lnTo>
                    <a:pt x="2" y="29"/>
                  </a:lnTo>
                  <a:lnTo>
                    <a:pt x="13" y="28"/>
                  </a:lnTo>
                  <a:lnTo>
                    <a:pt x="16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31751" name=""/>
            <p:cNvGrpSpPr/>
            <p:nvPr/>
          </p:nvGrpSpPr>
          <p:grpSpPr>
            <a:xfrm>
              <a:off x="4871" y="3496"/>
              <a:ext cx="410" cy="226"/>
              <a:chOff x="4871" y="3496"/>
              <a:chExt cx="410" cy="226"/>
            </a:xfrm>
          </p:grpSpPr>
          <p:sp>
            <p:nvSpPr>
              <p:cNvPr id="31748" name=""/>
              <p:cNvSpPr/>
              <p:nvPr/>
            </p:nvSpPr>
            <p:spPr>
              <a:xfrm>
                <a:off x="5227" y="3496"/>
                <a:ext cx="54" cy="133"/>
              </a:xfrm>
              <a:custGeom>
                <a:pathLst>
                  <a:path w="54" h="133">
                    <a:moveTo>
                      <a:pt x="16" y="1"/>
                    </a:moveTo>
                    <a:lnTo>
                      <a:pt x="21" y="0"/>
                    </a:lnTo>
                    <a:lnTo>
                      <a:pt x="31" y="16"/>
                    </a:lnTo>
                    <a:lnTo>
                      <a:pt x="30" y="56"/>
                    </a:lnTo>
                    <a:lnTo>
                      <a:pt x="37" y="56"/>
                    </a:lnTo>
                    <a:lnTo>
                      <a:pt x="39" y="65"/>
                    </a:lnTo>
                    <a:lnTo>
                      <a:pt x="40" y="68"/>
                    </a:lnTo>
                    <a:lnTo>
                      <a:pt x="44" y="76"/>
                    </a:lnTo>
                    <a:lnTo>
                      <a:pt x="47" y="73"/>
                    </a:lnTo>
                    <a:lnTo>
                      <a:pt x="50" y="66"/>
                    </a:lnTo>
                    <a:lnTo>
                      <a:pt x="53" y="68"/>
                    </a:lnTo>
                    <a:lnTo>
                      <a:pt x="49" y="78"/>
                    </a:lnTo>
                    <a:lnTo>
                      <a:pt x="47" y="83"/>
                    </a:lnTo>
                    <a:lnTo>
                      <a:pt x="45" y="94"/>
                    </a:lnTo>
                    <a:lnTo>
                      <a:pt x="40" y="98"/>
                    </a:lnTo>
                    <a:lnTo>
                      <a:pt x="35" y="102"/>
                    </a:lnTo>
                    <a:lnTo>
                      <a:pt x="30" y="106"/>
                    </a:lnTo>
                    <a:lnTo>
                      <a:pt x="27" y="112"/>
                    </a:lnTo>
                    <a:lnTo>
                      <a:pt x="30" y="115"/>
                    </a:lnTo>
                    <a:lnTo>
                      <a:pt x="31" y="123"/>
                    </a:lnTo>
                    <a:lnTo>
                      <a:pt x="26" y="126"/>
                    </a:lnTo>
                    <a:lnTo>
                      <a:pt x="21" y="130"/>
                    </a:lnTo>
                    <a:lnTo>
                      <a:pt x="16" y="132"/>
                    </a:lnTo>
                    <a:lnTo>
                      <a:pt x="12" y="130"/>
                    </a:lnTo>
                    <a:lnTo>
                      <a:pt x="7" y="126"/>
                    </a:lnTo>
                    <a:lnTo>
                      <a:pt x="4" y="123"/>
                    </a:lnTo>
                    <a:lnTo>
                      <a:pt x="7" y="118"/>
                    </a:lnTo>
                    <a:lnTo>
                      <a:pt x="12" y="115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2" y="102"/>
                    </a:lnTo>
                    <a:lnTo>
                      <a:pt x="7" y="96"/>
                    </a:lnTo>
                    <a:lnTo>
                      <a:pt x="4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84"/>
                    </a:lnTo>
                    <a:lnTo>
                      <a:pt x="7" y="83"/>
                    </a:lnTo>
                    <a:lnTo>
                      <a:pt x="12" y="78"/>
                    </a:lnTo>
                    <a:lnTo>
                      <a:pt x="14" y="76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11" y="47"/>
                    </a:lnTo>
                    <a:lnTo>
                      <a:pt x="9" y="37"/>
                    </a:lnTo>
                    <a:lnTo>
                      <a:pt x="11" y="27"/>
                    </a:lnTo>
                    <a:lnTo>
                      <a:pt x="12" y="19"/>
                    </a:lnTo>
                    <a:lnTo>
                      <a:pt x="16" y="1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49" name=""/>
              <p:cNvSpPr/>
              <p:nvPr/>
            </p:nvSpPr>
            <p:spPr>
              <a:xfrm>
                <a:off x="5098" y="3612"/>
                <a:ext cx="110" cy="110"/>
              </a:xfrm>
              <a:custGeom>
                <a:pathLst>
                  <a:path w="110" h="110">
                    <a:moveTo>
                      <a:pt x="76" y="0"/>
                    </a:moveTo>
                    <a:lnTo>
                      <a:pt x="91" y="0"/>
                    </a:lnTo>
                    <a:lnTo>
                      <a:pt x="109" y="31"/>
                    </a:lnTo>
                    <a:lnTo>
                      <a:pt x="89" y="54"/>
                    </a:lnTo>
                    <a:lnTo>
                      <a:pt x="89" y="66"/>
                    </a:lnTo>
                    <a:lnTo>
                      <a:pt x="85" y="69"/>
                    </a:lnTo>
                    <a:lnTo>
                      <a:pt x="70" y="69"/>
                    </a:lnTo>
                    <a:lnTo>
                      <a:pt x="56" y="80"/>
                    </a:lnTo>
                    <a:lnTo>
                      <a:pt x="43" y="97"/>
                    </a:lnTo>
                    <a:lnTo>
                      <a:pt x="35" y="109"/>
                    </a:lnTo>
                    <a:lnTo>
                      <a:pt x="35" y="97"/>
                    </a:lnTo>
                    <a:lnTo>
                      <a:pt x="19" y="102"/>
                    </a:lnTo>
                    <a:lnTo>
                      <a:pt x="9" y="102"/>
                    </a:lnTo>
                    <a:lnTo>
                      <a:pt x="0" y="102"/>
                    </a:lnTo>
                    <a:lnTo>
                      <a:pt x="16" y="80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39" y="56"/>
                    </a:lnTo>
                    <a:lnTo>
                      <a:pt x="43" y="56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65" y="29"/>
                    </a:lnTo>
                    <a:lnTo>
                      <a:pt x="65" y="32"/>
                    </a:lnTo>
                    <a:lnTo>
                      <a:pt x="80" y="21"/>
                    </a:lnTo>
                    <a:lnTo>
                      <a:pt x="76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50" name=""/>
              <p:cNvSpPr/>
              <p:nvPr/>
            </p:nvSpPr>
            <p:spPr>
              <a:xfrm>
                <a:off x="4871" y="3620"/>
                <a:ext cx="33" cy="53"/>
              </a:xfrm>
              <a:custGeom>
                <a:pathLst>
                  <a:path w="33" h="53">
                    <a:moveTo>
                      <a:pt x="0" y="0"/>
                    </a:moveTo>
                    <a:lnTo>
                      <a:pt x="7" y="0"/>
                    </a:lnTo>
                    <a:lnTo>
                      <a:pt x="15" y="5"/>
                    </a:lnTo>
                    <a:lnTo>
                      <a:pt x="32" y="5"/>
                    </a:lnTo>
                    <a:lnTo>
                      <a:pt x="28" y="15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24" y="52"/>
                    </a:lnTo>
                    <a:lnTo>
                      <a:pt x="15" y="49"/>
                    </a:lnTo>
                    <a:lnTo>
                      <a:pt x="5" y="41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31752" name=""/>
            <p:cNvSpPr/>
            <p:nvPr/>
          </p:nvSpPr>
          <p:spPr>
            <a:xfrm>
              <a:off x="4955" y="2918"/>
              <a:ext cx="65" cy="57"/>
            </a:xfrm>
            <a:custGeom>
              <a:pathLst>
                <a:path w="65" h="57">
                  <a:moveTo>
                    <a:pt x="12" y="21"/>
                  </a:moveTo>
                  <a:lnTo>
                    <a:pt x="0" y="46"/>
                  </a:lnTo>
                  <a:lnTo>
                    <a:pt x="4" y="54"/>
                  </a:lnTo>
                  <a:lnTo>
                    <a:pt x="22" y="56"/>
                  </a:lnTo>
                  <a:lnTo>
                    <a:pt x="37" y="56"/>
                  </a:lnTo>
                  <a:lnTo>
                    <a:pt x="44" y="48"/>
                  </a:lnTo>
                  <a:lnTo>
                    <a:pt x="47" y="37"/>
                  </a:lnTo>
                  <a:lnTo>
                    <a:pt x="64" y="37"/>
                  </a:lnTo>
                  <a:lnTo>
                    <a:pt x="59" y="23"/>
                  </a:lnTo>
                  <a:lnTo>
                    <a:pt x="59" y="11"/>
                  </a:lnTo>
                  <a:lnTo>
                    <a:pt x="46" y="0"/>
                  </a:lnTo>
                  <a:lnTo>
                    <a:pt x="42" y="18"/>
                  </a:lnTo>
                  <a:lnTo>
                    <a:pt x="51" y="26"/>
                  </a:lnTo>
                  <a:lnTo>
                    <a:pt x="36" y="26"/>
                  </a:lnTo>
                  <a:lnTo>
                    <a:pt x="30" y="32"/>
                  </a:lnTo>
                  <a:lnTo>
                    <a:pt x="12" y="21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31766" name=""/>
            <p:cNvGrpSpPr/>
            <p:nvPr/>
          </p:nvGrpSpPr>
          <p:grpSpPr>
            <a:xfrm>
              <a:off x="4115" y="1847"/>
              <a:ext cx="885" cy="1728"/>
              <a:chOff x="4115" y="1847"/>
              <a:chExt cx="885" cy="1728"/>
            </a:xfrm>
          </p:grpSpPr>
          <p:grpSp>
            <p:nvGrpSpPr>
              <p:cNvPr id="31756" name=""/>
              <p:cNvGrpSpPr/>
              <p:nvPr/>
            </p:nvGrpSpPr>
            <p:grpSpPr>
              <a:xfrm>
                <a:off x="4258" y="2027"/>
                <a:ext cx="188" cy="509"/>
                <a:chOff x="4258" y="2027"/>
                <a:chExt cx="188" cy="509"/>
              </a:xfrm>
            </p:grpSpPr>
            <p:sp>
              <p:nvSpPr>
                <p:cNvPr id="31753" name=""/>
                <p:cNvSpPr/>
                <p:nvPr/>
              </p:nvSpPr>
              <p:spPr>
                <a:xfrm>
                  <a:off x="4258" y="2496"/>
                  <a:ext cx="35" cy="40"/>
                </a:xfrm>
                <a:custGeom>
                  <a:pathLst>
                    <a:path w="35" h="40">
                      <a:moveTo>
                        <a:pt x="0" y="29"/>
                      </a:moveTo>
                      <a:lnTo>
                        <a:pt x="5" y="39"/>
                      </a:lnTo>
                      <a:lnTo>
                        <a:pt x="13" y="36"/>
                      </a:lnTo>
                      <a:lnTo>
                        <a:pt x="24" y="39"/>
                      </a:lnTo>
                      <a:lnTo>
                        <a:pt x="33" y="39"/>
                      </a:lnTo>
                      <a:lnTo>
                        <a:pt x="34" y="26"/>
                      </a:lnTo>
                      <a:lnTo>
                        <a:pt x="30" y="15"/>
                      </a:lnTo>
                      <a:lnTo>
                        <a:pt x="26" y="5"/>
                      </a:lnTo>
                      <a:lnTo>
                        <a:pt x="20" y="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0" y="29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31754" name=""/>
                <p:cNvSpPr/>
                <p:nvPr/>
              </p:nvSpPr>
              <p:spPr>
                <a:xfrm>
                  <a:off x="4387" y="2402"/>
                  <a:ext cx="33" cy="51"/>
                </a:xfrm>
                <a:custGeom>
                  <a:pathLst>
                    <a:path w="33" h="51">
                      <a:moveTo>
                        <a:pt x="6" y="0"/>
                      </a:moveTo>
                      <a:lnTo>
                        <a:pt x="18" y="2"/>
                      </a:lnTo>
                      <a:lnTo>
                        <a:pt x="26" y="15"/>
                      </a:lnTo>
                      <a:lnTo>
                        <a:pt x="32" y="24"/>
                      </a:lnTo>
                      <a:lnTo>
                        <a:pt x="27" y="30"/>
                      </a:lnTo>
                      <a:lnTo>
                        <a:pt x="32" y="37"/>
                      </a:lnTo>
                      <a:lnTo>
                        <a:pt x="28" y="45"/>
                      </a:lnTo>
                      <a:lnTo>
                        <a:pt x="24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4" y="44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31755" name=""/>
                <p:cNvSpPr/>
                <p:nvPr/>
              </p:nvSpPr>
              <p:spPr>
                <a:xfrm>
                  <a:off x="4375" y="2027"/>
                  <a:ext cx="71" cy="45"/>
                </a:xfrm>
                <a:custGeom>
                  <a:pathLst>
                    <a:path w="71" h="45">
                      <a:moveTo>
                        <a:pt x="10" y="0"/>
                      </a:moveTo>
                      <a:lnTo>
                        <a:pt x="19" y="5"/>
                      </a:lnTo>
                      <a:lnTo>
                        <a:pt x="28" y="4"/>
                      </a:lnTo>
                      <a:lnTo>
                        <a:pt x="42" y="5"/>
                      </a:lnTo>
                      <a:lnTo>
                        <a:pt x="52" y="5"/>
                      </a:lnTo>
                      <a:lnTo>
                        <a:pt x="57" y="10"/>
                      </a:lnTo>
                      <a:lnTo>
                        <a:pt x="64" y="19"/>
                      </a:lnTo>
                      <a:lnTo>
                        <a:pt x="70" y="22"/>
                      </a:lnTo>
                      <a:lnTo>
                        <a:pt x="52" y="26"/>
                      </a:lnTo>
                      <a:lnTo>
                        <a:pt x="47" y="30"/>
                      </a:lnTo>
                      <a:lnTo>
                        <a:pt x="52" y="37"/>
                      </a:lnTo>
                      <a:lnTo>
                        <a:pt x="52" y="44"/>
                      </a:lnTo>
                      <a:lnTo>
                        <a:pt x="39" y="37"/>
                      </a:lnTo>
                      <a:lnTo>
                        <a:pt x="27" y="34"/>
                      </a:lnTo>
                      <a:lnTo>
                        <a:pt x="19" y="34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9" y="37"/>
                      </a:lnTo>
                      <a:lnTo>
                        <a:pt x="6" y="26"/>
                      </a:lnTo>
                      <a:lnTo>
                        <a:pt x="0" y="24"/>
                      </a:lnTo>
                      <a:lnTo>
                        <a:pt x="6" y="19"/>
                      </a:lnTo>
                      <a:lnTo>
                        <a:pt x="12" y="15"/>
                      </a:lnTo>
                      <a:lnTo>
                        <a:pt x="10" y="0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</p:grpSp>
          <p:sp>
            <p:nvSpPr>
              <p:cNvPr id="31757" name=""/>
              <p:cNvSpPr/>
              <p:nvPr/>
            </p:nvSpPr>
            <p:spPr>
              <a:xfrm>
                <a:off x="4445" y="3085"/>
                <a:ext cx="555" cy="490"/>
              </a:xfrm>
              <a:custGeom>
                <a:pathLst>
                  <a:path w="555" h="490">
                    <a:moveTo>
                      <a:pt x="397" y="0"/>
                    </a:moveTo>
                    <a:lnTo>
                      <a:pt x="427" y="0"/>
                    </a:lnTo>
                    <a:lnTo>
                      <a:pt x="427" y="39"/>
                    </a:lnTo>
                    <a:lnTo>
                      <a:pt x="439" y="52"/>
                    </a:lnTo>
                    <a:lnTo>
                      <a:pt x="443" y="59"/>
                    </a:lnTo>
                    <a:lnTo>
                      <a:pt x="447" y="59"/>
                    </a:lnTo>
                    <a:lnTo>
                      <a:pt x="452" y="65"/>
                    </a:lnTo>
                    <a:lnTo>
                      <a:pt x="455" y="105"/>
                    </a:lnTo>
                    <a:lnTo>
                      <a:pt x="470" y="130"/>
                    </a:lnTo>
                    <a:lnTo>
                      <a:pt x="496" y="166"/>
                    </a:lnTo>
                    <a:lnTo>
                      <a:pt x="496" y="174"/>
                    </a:lnTo>
                    <a:lnTo>
                      <a:pt x="523" y="206"/>
                    </a:lnTo>
                    <a:lnTo>
                      <a:pt x="523" y="210"/>
                    </a:lnTo>
                    <a:lnTo>
                      <a:pt x="550" y="235"/>
                    </a:lnTo>
                    <a:lnTo>
                      <a:pt x="554" y="280"/>
                    </a:lnTo>
                    <a:lnTo>
                      <a:pt x="550" y="320"/>
                    </a:lnTo>
                    <a:lnTo>
                      <a:pt x="540" y="340"/>
                    </a:lnTo>
                    <a:lnTo>
                      <a:pt x="531" y="349"/>
                    </a:lnTo>
                    <a:lnTo>
                      <a:pt x="526" y="371"/>
                    </a:lnTo>
                    <a:lnTo>
                      <a:pt x="517" y="389"/>
                    </a:lnTo>
                    <a:lnTo>
                      <a:pt x="510" y="392"/>
                    </a:lnTo>
                    <a:lnTo>
                      <a:pt x="512" y="401"/>
                    </a:lnTo>
                    <a:lnTo>
                      <a:pt x="499" y="414"/>
                    </a:lnTo>
                    <a:lnTo>
                      <a:pt x="496" y="438"/>
                    </a:lnTo>
                    <a:lnTo>
                      <a:pt x="493" y="454"/>
                    </a:lnTo>
                    <a:lnTo>
                      <a:pt x="486" y="458"/>
                    </a:lnTo>
                    <a:lnTo>
                      <a:pt x="482" y="467"/>
                    </a:lnTo>
                    <a:lnTo>
                      <a:pt x="476" y="476"/>
                    </a:lnTo>
                    <a:lnTo>
                      <a:pt x="466" y="476"/>
                    </a:lnTo>
                    <a:lnTo>
                      <a:pt x="455" y="481"/>
                    </a:lnTo>
                    <a:lnTo>
                      <a:pt x="445" y="489"/>
                    </a:lnTo>
                    <a:lnTo>
                      <a:pt x="428" y="470"/>
                    </a:lnTo>
                    <a:lnTo>
                      <a:pt x="415" y="476"/>
                    </a:lnTo>
                    <a:lnTo>
                      <a:pt x="409" y="476"/>
                    </a:lnTo>
                    <a:lnTo>
                      <a:pt x="384" y="479"/>
                    </a:lnTo>
                    <a:lnTo>
                      <a:pt x="372" y="467"/>
                    </a:lnTo>
                    <a:lnTo>
                      <a:pt x="360" y="447"/>
                    </a:lnTo>
                    <a:lnTo>
                      <a:pt x="355" y="450"/>
                    </a:lnTo>
                    <a:lnTo>
                      <a:pt x="349" y="436"/>
                    </a:lnTo>
                    <a:lnTo>
                      <a:pt x="344" y="425"/>
                    </a:lnTo>
                    <a:lnTo>
                      <a:pt x="343" y="421"/>
                    </a:lnTo>
                    <a:lnTo>
                      <a:pt x="343" y="401"/>
                    </a:lnTo>
                    <a:lnTo>
                      <a:pt x="343" y="389"/>
                    </a:lnTo>
                    <a:lnTo>
                      <a:pt x="338" y="381"/>
                    </a:lnTo>
                    <a:lnTo>
                      <a:pt x="326" y="385"/>
                    </a:lnTo>
                    <a:lnTo>
                      <a:pt x="319" y="389"/>
                    </a:lnTo>
                    <a:lnTo>
                      <a:pt x="308" y="389"/>
                    </a:lnTo>
                    <a:lnTo>
                      <a:pt x="306" y="389"/>
                    </a:lnTo>
                    <a:lnTo>
                      <a:pt x="299" y="389"/>
                    </a:lnTo>
                    <a:lnTo>
                      <a:pt x="290" y="376"/>
                    </a:lnTo>
                    <a:lnTo>
                      <a:pt x="281" y="363"/>
                    </a:lnTo>
                    <a:lnTo>
                      <a:pt x="280" y="363"/>
                    </a:lnTo>
                    <a:lnTo>
                      <a:pt x="267" y="363"/>
                    </a:lnTo>
                    <a:lnTo>
                      <a:pt x="264" y="356"/>
                    </a:lnTo>
                    <a:lnTo>
                      <a:pt x="254" y="363"/>
                    </a:lnTo>
                    <a:lnTo>
                      <a:pt x="247" y="363"/>
                    </a:lnTo>
                    <a:lnTo>
                      <a:pt x="234" y="363"/>
                    </a:lnTo>
                    <a:lnTo>
                      <a:pt x="229" y="356"/>
                    </a:lnTo>
                    <a:lnTo>
                      <a:pt x="225" y="363"/>
                    </a:lnTo>
                    <a:lnTo>
                      <a:pt x="209" y="365"/>
                    </a:lnTo>
                    <a:lnTo>
                      <a:pt x="207" y="363"/>
                    </a:lnTo>
                    <a:lnTo>
                      <a:pt x="199" y="371"/>
                    </a:lnTo>
                    <a:lnTo>
                      <a:pt x="190" y="381"/>
                    </a:lnTo>
                    <a:lnTo>
                      <a:pt x="181" y="381"/>
                    </a:lnTo>
                    <a:lnTo>
                      <a:pt x="172" y="392"/>
                    </a:lnTo>
                    <a:lnTo>
                      <a:pt x="158" y="392"/>
                    </a:lnTo>
                    <a:lnTo>
                      <a:pt x="144" y="392"/>
                    </a:lnTo>
                    <a:lnTo>
                      <a:pt x="132" y="401"/>
                    </a:lnTo>
                    <a:lnTo>
                      <a:pt x="126" y="410"/>
                    </a:lnTo>
                    <a:lnTo>
                      <a:pt x="120" y="409"/>
                    </a:lnTo>
                    <a:lnTo>
                      <a:pt x="118" y="416"/>
                    </a:lnTo>
                    <a:lnTo>
                      <a:pt x="108" y="418"/>
                    </a:lnTo>
                    <a:lnTo>
                      <a:pt x="101" y="425"/>
                    </a:lnTo>
                    <a:lnTo>
                      <a:pt x="73" y="425"/>
                    </a:lnTo>
                    <a:lnTo>
                      <a:pt x="63" y="414"/>
                    </a:lnTo>
                    <a:lnTo>
                      <a:pt x="61" y="409"/>
                    </a:lnTo>
                    <a:lnTo>
                      <a:pt x="60" y="414"/>
                    </a:lnTo>
                    <a:lnTo>
                      <a:pt x="54" y="401"/>
                    </a:lnTo>
                    <a:lnTo>
                      <a:pt x="55" y="378"/>
                    </a:lnTo>
                    <a:lnTo>
                      <a:pt x="60" y="363"/>
                    </a:lnTo>
                    <a:lnTo>
                      <a:pt x="54" y="349"/>
                    </a:lnTo>
                    <a:lnTo>
                      <a:pt x="49" y="340"/>
                    </a:lnTo>
                    <a:lnTo>
                      <a:pt x="49" y="325"/>
                    </a:lnTo>
                    <a:lnTo>
                      <a:pt x="39" y="316"/>
                    </a:lnTo>
                    <a:lnTo>
                      <a:pt x="36" y="316"/>
                    </a:lnTo>
                    <a:lnTo>
                      <a:pt x="35" y="311"/>
                    </a:lnTo>
                    <a:lnTo>
                      <a:pt x="24" y="293"/>
                    </a:lnTo>
                    <a:lnTo>
                      <a:pt x="9" y="251"/>
                    </a:lnTo>
                    <a:lnTo>
                      <a:pt x="6" y="221"/>
                    </a:lnTo>
                    <a:lnTo>
                      <a:pt x="6" y="206"/>
                    </a:lnTo>
                    <a:lnTo>
                      <a:pt x="0" y="199"/>
                    </a:lnTo>
                    <a:lnTo>
                      <a:pt x="1" y="181"/>
                    </a:lnTo>
                    <a:lnTo>
                      <a:pt x="6" y="176"/>
                    </a:lnTo>
                    <a:lnTo>
                      <a:pt x="24" y="156"/>
                    </a:lnTo>
                    <a:lnTo>
                      <a:pt x="41" y="156"/>
                    </a:lnTo>
                    <a:lnTo>
                      <a:pt x="47" y="161"/>
                    </a:lnTo>
                    <a:lnTo>
                      <a:pt x="67" y="161"/>
                    </a:lnTo>
                    <a:lnTo>
                      <a:pt x="71" y="156"/>
                    </a:lnTo>
                    <a:lnTo>
                      <a:pt x="73" y="156"/>
                    </a:lnTo>
                    <a:lnTo>
                      <a:pt x="83" y="150"/>
                    </a:lnTo>
                    <a:lnTo>
                      <a:pt x="87" y="150"/>
                    </a:lnTo>
                    <a:lnTo>
                      <a:pt x="93" y="148"/>
                    </a:lnTo>
                    <a:lnTo>
                      <a:pt x="90" y="141"/>
                    </a:lnTo>
                    <a:lnTo>
                      <a:pt x="95" y="128"/>
                    </a:lnTo>
                    <a:lnTo>
                      <a:pt x="101" y="123"/>
                    </a:lnTo>
                    <a:lnTo>
                      <a:pt x="98" y="117"/>
                    </a:lnTo>
                    <a:lnTo>
                      <a:pt x="101" y="112"/>
                    </a:lnTo>
                    <a:lnTo>
                      <a:pt x="98" y="110"/>
                    </a:lnTo>
                    <a:lnTo>
                      <a:pt x="108" y="97"/>
                    </a:lnTo>
                    <a:lnTo>
                      <a:pt x="122" y="96"/>
                    </a:lnTo>
                    <a:lnTo>
                      <a:pt x="138" y="72"/>
                    </a:lnTo>
                    <a:lnTo>
                      <a:pt x="156" y="52"/>
                    </a:lnTo>
                    <a:lnTo>
                      <a:pt x="164" y="52"/>
                    </a:lnTo>
                    <a:lnTo>
                      <a:pt x="169" y="45"/>
                    </a:lnTo>
                    <a:lnTo>
                      <a:pt x="177" y="45"/>
                    </a:lnTo>
                    <a:lnTo>
                      <a:pt x="192" y="63"/>
                    </a:lnTo>
                    <a:lnTo>
                      <a:pt x="198" y="65"/>
                    </a:lnTo>
                    <a:lnTo>
                      <a:pt x="203" y="59"/>
                    </a:lnTo>
                    <a:lnTo>
                      <a:pt x="210" y="45"/>
                    </a:lnTo>
                    <a:lnTo>
                      <a:pt x="217" y="43"/>
                    </a:lnTo>
                    <a:lnTo>
                      <a:pt x="225" y="27"/>
                    </a:lnTo>
                    <a:lnTo>
                      <a:pt x="231" y="27"/>
                    </a:lnTo>
                    <a:lnTo>
                      <a:pt x="240" y="23"/>
                    </a:lnTo>
                    <a:lnTo>
                      <a:pt x="247" y="12"/>
                    </a:lnTo>
                    <a:lnTo>
                      <a:pt x="254" y="12"/>
                    </a:lnTo>
                    <a:lnTo>
                      <a:pt x="263" y="7"/>
                    </a:lnTo>
                    <a:lnTo>
                      <a:pt x="272" y="7"/>
                    </a:lnTo>
                    <a:lnTo>
                      <a:pt x="284" y="7"/>
                    </a:lnTo>
                    <a:lnTo>
                      <a:pt x="299" y="7"/>
                    </a:lnTo>
                    <a:lnTo>
                      <a:pt x="308" y="19"/>
                    </a:lnTo>
                    <a:lnTo>
                      <a:pt x="312" y="25"/>
                    </a:lnTo>
                    <a:lnTo>
                      <a:pt x="313" y="27"/>
                    </a:lnTo>
                    <a:lnTo>
                      <a:pt x="316" y="38"/>
                    </a:lnTo>
                    <a:lnTo>
                      <a:pt x="313" y="39"/>
                    </a:lnTo>
                    <a:lnTo>
                      <a:pt x="313" y="52"/>
                    </a:lnTo>
                    <a:lnTo>
                      <a:pt x="312" y="59"/>
                    </a:lnTo>
                    <a:lnTo>
                      <a:pt x="336" y="79"/>
                    </a:lnTo>
                    <a:lnTo>
                      <a:pt x="343" y="90"/>
                    </a:lnTo>
                    <a:lnTo>
                      <a:pt x="354" y="92"/>
                    </a:lnTo>
                    <a:lnTo>
                      <a:pt x="361" y="97"/>
                    </a:lnTo>
                    <a:lnTo>
                      <a:pt x="370" y="105"/>
                    </a:lnTo>
                    <a:lnTo>
                      <a:pt x="381" y="96"/>
                    </a:lnTo>
                    <a:lnTo>
                      <a:pt x="387" y="79"/>
                    </a:lnTo>
                    <a:lnTo>
                      <a:pt x="390" y="65"/>
                    </a:lnTo>
                    <a:lnTo>
                      <a:pt x="393" y="38"/>
                    </a:lnTo>
                    <a:lnTo>
                      <a:pt x="397" y="27"/>
                    </a:lnTo>
                    <a:lnTo>
                      <a:pt x="397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58" name=""/>
              <p:cNvSpPr/>
              <p:nvPr/>
            </p:nvSpPr>
            <p:spPr>
              <a:xfrm>
                <a:off x="4316" y="2977"/>
                <a:ext cx="299" cy="53"/>
              </a:xfrm>
              <a:custGeom>
                <a:pathLst>
                  <a:path w="299" h="53">
                    <a:moveTo>
                      <a:pt x="0" y="0"/>
                    </a:moveTo>
                    <a:lnTo>
                      <a:pt x="20" y="7"/>
                    </a:lnTo>
                    <a:lnTo>
                      <a:pt x="41" y="7"/>
                    </a:lnTo>
                    <a:lnTo>
                      <a:pt x="58" y="7"/>
                    </a:lnTo>
                    <a:lnTo>
                      <a:pt x="70" y="7"/>
                    </a:lnTo>
                    <a:lnTo>
                      <a:pt x="80" y="8"/>
                    </a:lnTo>
                    <a:lnTo>
                      <a:pt x="92" y="13"/>
                    </a:lnTo>
                    <a:lnTo>
                      <a:pt x="100" y="24"/>
                    </a:lnTo>
                    <a:lnTo>
                      <a:pt x="106" y="28"/>
                    </a:lnTo>
                    <a:lnTo>
                      <a:pt x="116" y="28"/>
                    </a:lnTo>
                    <a:lnTo>
                      <a:pt x="132" y="28"/>
                    </a:lnTo>
                    <a:lnTo>
                      <a:pt x="145" y="34"/>
                    </a:lnTo>
                    <a:lnTo>
                      <a:pt x="154" y="39"/>
                    </a:lnTo>
                    <a:lnTo>
                      <a:pt x="160" y="39"/>
                    </a:lnTo>
                    <a:lnTo>
                      <a:pt x="161" y="28"/>
                    </a:lnTo>
                    <a:lnTo>
                      <a:pt x="165" y="24"/>
                    </a:lnTo>
                    <a:lnTo>
                      <a:pt x="186" y="28"/>
                    </a:lnTo>
                    <a:lnTo>
                      <a:pt x="201" y="28"/>
                    </a:lnTo>
                    <a:lnTo>
                      <a:pt x="217" y="28"/>
                    </a:lnTo>
                    <a:lnTo>
                      <a:pt x="227" y="33"/>
                    </a:lnTo>
                    <a:lnTo>
                      <a:pt x="233" y="35"/>
                    </a:lnTo>
                    <a:lnTo>
                      <a:pt x="245" y="34"/>
                    </a:lnTo>
                    <a:lnTo>
                      <a:pt x="255" y="33"/>
                    </a:lnTo>
                    <a:lnTo>
                      <a:pt x="261" y="28"/>
                    </a:lnTo>
                    <a:lnTo>
                      <a:pt x="271" y="28"/>
                    </a:lnTo>
                    <a:lnTo>
                      <a:pt x="281" y="24"/>
                    </a:lnTo>
                    <a:lnTo>
                      <a:pt x="292" y="23"/>
                    </a:lnTo>
                    <a:lnTo>
                      <a:pt x="298" y="23"/>
                    </a:lnTo>
                    <a:lnTo>
                      <a:pt x="295" y="33"/>
                    </a:lnTo>
                    <a:lnTo>
                      <a:pt x="292" y="39"/>
                    </a:lnTo>
                    <a:lnTo>
                      <a:pt x="287" y="42"/>
                    </a:lnTo>
                    <a:lnTo>
                      <a:pt x="281" y="42"/>
                    </a:lnTo>
                    <a:lnTo>
                      <a:pt x="278" y="42"/>
                    </a:lnTo>
                    <a:lnTo>
                      <a:pt x="268" y="44"/>
                    </a:lnTo>
                    <a:lnTo>
                      <a:pt x="262" y="49"/>
                    </a:lnTo>
                    <a:lnTo>
                      <a:pt x="259" y="49"/>
                    </a:lnTo>
                    <a:lnTo>
                      <a:pt x="250" y="46"/>
                    </a:lnTo>
                    <a:lnTo>
                      <a:pt x="244" y="49"/>
                    </a:lnTo>
                    <a:lnTo>
                      <a:pt x="239" y="49"/>
                    </a:lnTo>
                    <a:lnTo>
                      <a:pt x="233" y="49"/>
                    </a:lnTo>
                    <a:lnTo>
                      <a:pt x="227" y="52"/>
                    </a:lnTo>
                    <a:lnTo>
                      <a:pt x="217" y="52"/>
                    </a:lnTo>
                    <a:lnTo>
                      <a:pt x="211" y="49"/>
                    </a:lnTo>
                    <a:lnTo>
                      <a:pt x="203" y="42"/>
                    </a:lnTo>
                    <a:lnTo>
                      <a:pt x="197" y="49"/>
                    </a:lnTo>
                    <a:lnTo>
                      <a:pt x="191" y="52"/>
                    </a:lnTo>
                    <a:lnTo>
                      <a:pt x="185" y="52"/>
                    </a:lnTo>
                    <a:lnTo>
                      <a:pt x="175" y="42"/>
                    </a:lnTo>
                    <a:lnTo>
                      <a:pt x="171" y="44"/>
                    </a:lnTo>
                    <a:lnTo>
                      <a:pt x="164" y="44"/>
                    </a:lnTo>
                    <a:lnTo>
                      <a:pt x="158" y="49"/>
                    </a:lnTo>
                    <a:lnTo>
                      <a:pt x="149" y="49"/>
                    </a:lnTo>
                    <a:lnTo>
                      <a:pt x="139" y="49"/>
                    </a:lnTo>
                    <a:lnTo>
                      <a:pt x="134" y="46"/>
                    </a:lnTo>
                    <a:lnTo>
                      <a:pt x="128" y="42"/>
                    </a:lnTo>
                    <a:lnTo>
                      <a:pt x="118" y="44"/>
                    </a:lnTo>
                    <a:lnTo>
                      <a:pt x="111" y="49"/>
                    </a:lnTo>
                    <a:lnTo>
                      <a:pt x="105" y="49"/>
                    </a:lnTo>
                    <a:lnTo>
                      <a:pt x="92" y="46"/>
                    </a:lnTo>
                    <a:lnTo>
                      <a:pt x="81" y="40"/>
                    </a:lnTo>
                    <a:lnTo>
                      <a:pt x="72" y="40"/>
                    </a:lnTo>
                    <a:lnTo>
                      <a:pt x="53" y="35"/>
                    </a:lnTo>
                    <a:lnTo>
                      <a:pt x="41" y="33"/>
                    </a:lnTo>
                    <a:lnTo>
                      <a:pt x="32" y="33"/>
                    </a:lnTo>
                    <a:lnTo>
                      <a:pt x="20" y="28"/>
                    </a:lnTo>
                    <a:lnTo>
                      <a:pt x="10" y="23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59" name=""/>
              <p:cNvSpPr/>
              <p:nvPr/>
            </p:nvSpPr>
            <p:spPr>
              <a:xfrm>
                <a:off x="4483" y="2841"/>
                <a:ext cx="132" cy="121"/>
              </a:xfrm>
              <a:custGeom>
                <a:pathLst>
                  <a:path w="132" h="121">
                    <a:moveTo>
                      <a:pt x="34" y="0"/>
                    </a:moveTo>
                    <a:lnTo>
                      <a:pt x="64" y="3"/>
                    </a:lnTo>
                    <a:lnTo>
                      <a:pt x="95" y="3"/>
                    </a:lnTo>
                    <a:lnTo>
                      <a:pt x="111" y="0"/>
                    </a:lnTo>
                    <a:lnTo>
                      <a:pt x="131" y="10"/>
                    </a:lnTo>
                    <a:lnTo>
                      <a:pt x="119" y="15"/>
                    </a:lnTo>
                    <a:lnTo>
                      <a:pt x="111" y="20"/>
                    </a:lnTo>
                    <a:lnTo>
                      <a:pt x="102" y="21"/>
                    </a:lnTo>
                    <a:lnTo>
                      <a:pt x="101" y="27"/>
                    </a:lnTo>
                    <a:lnTo>
                      <a:pt x="101" y="33"/>
                    </a:lnTo>
                    <a:lnTo>
                      <a:pt x="101" y="35"/>
                    </a:lnTo>
                    <a:lnTo>
                      <a:pt x="94" y="40"/>
                    </a:lnTo>
                    <a:lnTo>
                      <a:pt x="85" y="40"/>
                    </a:lnTo>
                    <a:lnTo>
                      <a:pt x="81" y="40"/>
                    </a:lnTo>
                    <a:lnTo>
                      <a:pt x="73" y="40"/>
                    </a:lnTo>
                    <a:lnTo>
                      <a:pt x="69" y="35"/>
                    </a:lnTo>
                    <a:lnTo>
                      <a:pt x="64" y="29"/>
                    </a:lnTo>
                    <a:lnTo>
                      <a:pt x="58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38" y="35"/>
                    </a:lnTo>
                    <a:lnTo>
                      <a:pt x="40" y="40"/>
                    </a:lnTo>
                    <a:lnTo>
                      <a:pt x="40" y="47"/>
                    </a:lnTo>
                    <a:lnTo>
                      <a:pt x="44" y="52"/>
                    </a:lnTo>
                    <a:lnTo>
                      <a:pt x="49" y="52"/>
                    </a:lnTo>
                    <a:lnTo>
                      <a:pt x="58" y="45"/>
                    </a:lnTo>
                    <a:lnTo>
                      <a:pt x="64" y="45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5" y="59"/>
                    </a:lnTo>
                    <a:lnTo>
                      <a:pt x="64" y="60"/>
                    </a:lnTo>
                    <a:lnTo>
                      <a:pt x="64" y="66"/>
                    </a:lnTo>
                    <a:lnTo>
                      <a:pt x="64" y="72"/>
                    </a:lnTo>
                    <a:lnTo>
                      <a:pt x="65" y="79"/>
                    </a:lnTo>
                    <a:lnTo>
                      <a:pt x="71" y="84"/>
                    </a:lnTo>
                    <a:lnTo>
                      <a:pt x="73" y="82"/>
                    </a:lnTo>
                    <a:lnTo>
                      <a:pt x="73" y="90"/>
                    </a:lnTo>
                    <a:lnTo>
                      <a:pt x="69" y="96"/>
                    </a:lnTo>
                    <a:lnTo>
                      <a:pt x="68" y="101"/>
                    </a:lnTo>
                    <a:lnTo>
                      <a:pt x="65" y="113"/>
                    </a:lnTo>
                    <a:lnTo>
                      <a:pt x="59" y="114"/>
                    </a:lnTo>
                    <a:lnTo>
                      <a:pt x="55" y="114"/>
                    </a:lnTo>
                    <a:lnTo>
                      <a:pt x="51" y="114"/>
                    </a:lnTo>
                    <a:lnTo>
                      <a:pt x="51" y="106"/>
                    </a:lnTo>
                    <a:lnTo>
                      <a:pt x="49" y="94"/>
                    </a:lnTo>
                    <a:lnTo>
                      <a:pt x="44" y="90"/>
                    </a:lnTo>
                    <a:lnTo>
                      <a:pt x="44" y="84"/>
                    </a:lnTo>
                    <a:lnTo>
                      <a:pt x="44" y="76"/>
                    </a:lnTo>
                    <a:lnTo>
                      <a:pt x="38" y="69"/>
                    </a:lnTo>
                    <a:lnTo>
                      <a:pt x="28" y="76"/>
                    </a:lnTo>
                    <a:lnTo>
                      <a:pt x="23" y="69"/>
                    </a:lnTo>
                    <a:lnTo>
                      <a:pt x="18" y="78"/>
                    </a:lnTo>
                    <a:lnTo>
                      <a:pt x="23" y="82"/>
                    </a:lnTo>
                    <a:lnTo>
                      <a:pt x="32" y="82"/>
                    </a:lnTo>
                    <a:lnTo>
                      <a:pt x="34" y="88"/>
                    </a:lnTo>
                    <a:lnTo>
                      <a:pt x="38" y="94"/>
                    </a:lnTo>
                    <a:lnTo>
                      <a:pt x="38" y="100"/>
                    </a:lnTo>
                    <a:lnTo>
                      <a:pt x="34" y="106"/>
                    </a:lnTo>
                    <a:lnTo>
                      <a:pt x="28" y="118"/>
                    </a:lnTo>
                    <a:lnTo>
                      <a:pt x="23" y="120"/>
                    </a:lnTo>
                    <a:lnTo>
                      <a:pt x="23" y="113"/>
                    </a:lnTo>
                    <a:lnTo>
                      <a:pt x="23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2" y="90"/>
                    </a:lnTo>
                    <a:lnTo>
                      <a:pt x="10" y="82"/>
                    </a:lnTo>
                    <a:lnTo>
                      <a:pt x="0" y="82"/>
                    </a:lnTo>
                    <a:lnTo>
                      <a:pt x="2" y="69"/>
                    </a:lnTo>
                    <a:lnTo>
                      <a:pt x="10" y="64"/>
                    </a:lnTo>
                    <a:lnTo>
                      <a:pt x="14" y="57"/>
                    </a:lnTo>
                    <a:lnTo>
                      <a:pt x="18" y="47"/>
                    </a:lnTo>
                    <a:lnTo>
                      <a:pt x="18" y="39"/>
                    </a:lnTo>
                    <a:lnTo>
                      <a:pt x="18" y="29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18" y="15"/>
                    </a:lnTo>
                    <a:lnTo>
                      <a:pt x="34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0" name=""/>
              <p:cNvSpPr/>
              <p:nvPr/>
            </p:nvSpPr>
            <p:spPr>
              <a:xfrm>
                <a:off x="4337" y="2779"/>
                <a:ext cx="143" cy="176"/>
              </a:xfrm>
              <a:custGeom>
                <a:pathLst>
                  <a:path w="143" h="176">
                    <a:moveTo>
                      <a:pt x="0" y="61"/>
                    </a:moveTo>
                    <a:lnTo>
                      <a:pt x="27" y="31"/>
                    </a:lnTo>
                    <a:lnTo>
                      <a:pt x="45" y="19"/>
                    </a:lnTo>
                    <a:lnTo>
                      <a:pt x="51" y="11"/>
                    </a:lnTo>
                    <a:lnTo>
                      <a:pt x="72" y="0"/>
                    </a:lnTo>
                    <a:lnTo>
                      <a:pt x="88" y="24"/>
                    </a:lnTo>
                    <a:lnTo>
                      <a:pt x="98" y="15"/>
                    </a:lnTo>
                    <a:lnTo>
                      <a:pt x="103" y="10"/>
                    </a:lnTo>
                    <a:lnTo>
                      <a:pt x="113" y="0"/>
                    </a:lnTo>
                    <a:lnTo>
                      <a:pt x="122" y="0"/>
                    </a:lnTo>
                    <a:lnTo>
                      <a:pt x="122" y="11"/>
                    </a:lnTo>
                    <a:lnTo>
                      <a:pt x="122" y="17"/>
                    </a:lnTo>
                    <a:lnTo>
                      <a:pt x="118" y="24"/>
                    </a:lnTo>
                    <a:lnTo>
                      <a:pt x="118" y="31"/>
                    </a:lnTo>
                    <a:lnTo>
                      <a:pt x="131" y="55"/>
                    </a:lnTo>
                    <a:lnTo>
                      <a:pt x="135" y="67"/>
                    </a:lnTo>
                    <a:lnTo>
                      <a:pt x="139" y="67"/>
                    </a:lnTo>
                    <a:lnTo>
                      <a:pt x="142" y="78"/>
                    </a:lnTo>
                    <a:lnTo>
                      <a:pt x="135" y="86"/>
                    </a:lnTo>
                    <a:lnTo>
                      <a:pt x="131" y="80"/>
                    </a:lnTo>
                    <a:lnTo>
                      <a:pt x="122" y="87"/>
                    </a:lnTo>
                    <a:lnTo>
                      <a:pt x="122" y="101"/>
                    </a:lnTo>
                    <a:lnTo>
                      <a:pt x="109" y="111"/>
                    </a:lnTo>
                    <a:lnTo>
                      <a:pt x="109" y="138"/>
                    </a:lnTo>
                    <a:lnTo>
                      <a:pt x="109" y="152"/>
                    </a:lnTo>
                    <a:lnTo>
                      <a:pt x="103" y="161"/>
                    </a:lnTo>
                    <a:lnTo>
                      <a:pt x="98" y="175"/>
                    </a:lnTo>
                    <a:lnTo>
                      <a:pt x="92" y="167"/>
                    </a:lnTo>
                    <a:lnTo>
                      <a:pt x="83" y="164"/>
                    </a:lnTo>
                    <a:lnTo>
                      <a:pt x="76" y="161"/>
                    </a:lnTo>
                    <a:lnTo>
                      <a:pt x="68" y="150"/>
                    </a:lnTo>
                    <a:lnTo>
                      <a:pt x="47" y="150"/>
                    </a:lnTo>
                    <a:lnTo>
                      <a:pt x="29" y="145"/>
                    </a:lnTo>
                    <a:lnTo>
                      <a:pt x="17" y="129"/>
                    </a:lnTo>
                    <a:lnTo>
                      <a:pt x="10" y="119"/>
                    </a:lnTo>
                    <a:lnTo>
                      <a:pt x="4" y="111"/>
                    </a:lnTo>
                    <a:lnTo>
                      <a:pt x="4" y="94"/>
                    </a:lnTo>
                    <a:lnTo>
                      <a:pt x="0" y="61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1" name=""/>
              <p:cNvSpPr/>
              <p:nvPr/>
            </p:nvSpPr>
            <p:spPr>
              <a:xfrm>
                <a:off x="4668" y="2887"/>
                <a:ext cx="288" cy="155"/>
              </a:xfrm>
              <a:custGeom>
                <a:pathLst>
                  <a:path w="288" h="155">
                    <a:moveTo>
                      <a:pt x="0" y="0"/>
                    </a:moveTo>
                    <a:lnTo>
                      <a:pt x="26" y="0"/>
                    </a:lnTo>
                    <a:lnTo>
                      <a:pt x="46" y="1"/>
                    </a:lnTo>
                    <a:lnTo>
                      <a:pt x="54" y="23"/>
                    </a:lnTo>
                    <a:lnTo>
                      <a:pt x="56" y="31"/>
                    </a:lnTo>
                    <a:lnTo>
                      <a:pt x="59" y="37"/>
                    </a:lnTo>
                    <a:lnTo>
                      <a:pt x="66" y="29"/>
                    </a:lnTo>
                    <a:lnTo>
                      <a:pt x="77" y="29"/>
                    </a:lnTo>
                    <a:lnTo>
                      <a:pt x="86" y="37"/>
                    </a:lnTo>
                    <a:lnTo>
                      <a:pt x="87" y="3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107" y="18"/>
                    </a:lnTo>
                    <a:lnTo>
                      <a:pt x="115" y="18"/>
                    </a:lnTo>
                    <a:lnTo>
                      <a:pt x="139" y="29"/>
                    </a:lnTo>
                    <a:lnTo>
                      <a:pt x="153" y="29"/>
                    </a:lnTo>
                    <a:lnTo>
                      <a:pt x="163" y="41"/>
                    </a:lnTo>
                    <a:lnTo>
                      <a:pt x="173" y="41"/>
                    </a:lnTo>
                    <a:lnTo>
                      <a:pt x="184" y="49"/>
                    </a:lnTo>
                    <a:lnTo>
                      <a:pt x="193" y="51"/>
                    </a:lnTo>
                    <a:lnTo>
                      <a:pt x="214" y="59"/>
                    </a:lnTo>
                    <a:lnTo>
                      <a:pt x="222" y="72"/>
                    </a:lnTo>
                    <a:lnTo>
                      <a:pt x="227" y="79"/>
                    </a:lnTo>
                    <a:lnTo>
                      <a:pt x="226" y="84"/>
                    </a:lnTo>
                    <a:lnTo>
                      <a:pt x="233" y="89"/>
                    </a:lnTo>
                    <a:lnTo>
                      <a:pt x="240" y="91"/>
                    </a:lnTo>
                    <a:lnTo>
                      <a:pt x="244" y="92"/>
                    </a:lnTo>
                    <a:lnTo>
                      <a:pt x="252" y="96"/>
                    </a:lnTo>
                    <a:lnTo>
                      <a:pt x="267" y="108"/>
                    </a:lnTo>
                    <a:lnTo>
                      <a:pt x="267" y="114"/>
                    </a:lnTo>
                    <a:lnTo>
                      <a:pt x="273" y="122"/>
                    </a:lnTo>
                    <a:lnTo>
                      <a:pt x="275" y="126"/>
                    </a:lnTo>
                    <a:lnTo>
                      <a:pt x="287" y="138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64" y="154"/>
                    </a:lnTo>
                    <a:lnTo>
                      <a:pt x="260" y="147"/>
                    </a:lnTo>
                    <a:lnTo>
                      <a:pt x="257" y="147"/>
                    </a:lnTo>
                    <a:lnTo>
                      <a:pt x="248" y="147"/>
                    </a:lnTo>
                    <a:lnTo>
                      <a:pt x="226" y="120"/>
                    </a:lnTo>
                    <a:lnTo>
                      <a:pt x="210" y="122"/>
                    </a:lnTo>
                    <a:lnTo>
                      <a:pt x="196" y="120"/>
                    </a:lnTo>
                    <a:lnTo>
                      <a:pt x="193" y="123"/>
                    </a:lnTo>
                    <a:lnTo>
                      <a:pt x="187" y="128"/>
                    </a:lnTo>
                    <a:lnTo>
                      <a:pt x="187" y="126"/>
                    </a:lnTo>
                    <a:lnTo>
                      <a:pt x="182" y="135"/>
                    </a:lnTo>
                    <a:lnTo>
                      <a:pt x="169" y="147"/>
                    </a:lnTo>
                    <a:lnTo>
                      <a:pt x="160" y="140"/>
                    </a:lnTo>
                    <a:lnTo>
                      <a:pt x="153" y="138"/>
                    </a:lnTo>
                    <a:lnTo>
                      <a:pt x="143" y="138"/>
                    </a:lnTo>
                    <a:lnTo>
                      <a:pt x="137" y="135"/>
                    </a:lnTo>
                    <a:lnTo>
                      <a:pt x="131" y="138"/>
                    </a:lnTo>
                    <a:lnTo>
                      <a:pt x="125" y="120"/>
                    </a:lnTo>
                    <a:lnTo>
                      <a:pt x="114" y="102"/>
                    </a:lnTo>
                    <a:lnTo>
                      <a:pt x="99" y="84"/>
                    </a:lnTo>
                    <a:lnTo>
                      <a:pt x="93" y="72"/>
                    </a:lnTo>
                    <a:lnTo>
                      <a:pt x="86" y="61"/>
                    </a:lnTo>
                    <a:lnTo>
                      <a:pt x="66" y="61"/>
                    </a:lnTo>
                    <a:lnTo>
                      <a:pt x="53" y="65"/>
                    </a:lnTo>
                    <a:lnTo>
                      <a:pt x="42" y="59"/>
                    </a:lnTo>
                    <a:lnTo>
                      <a:pt x="26" y="53"/>
                    </a:lnTo>
                    <a:lnTo>
                      <a:pt x="17" y="49"/>
                    </a:lnTo>
                    <a:lnTo>
                      <a:pt x="17" y="25"/>
                    </a:lnTo>
                    <a:lnTo>
                      <a:pt x="19" y="17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2" name=""/>
              <p:cNvSpPr/>
              <p:nvPr/>
            </p:nvSpPr>
            <p:spPr>
              <a:xfrm>
                <a:off x="4115" y="2764"/>
                <a:ext cx="170" cy="209"/>
              </a:xfrm>
              <a:custGeom>
                <a:pathLst>
                  <a:path w="170" h="209">
                    <a:moveTo>
                      <a:pt x="0" y="7"/>
                    </a:moveTo>
                    <a:lnTo>
                      <a:pt x="17" y="0"/>
                    </a:lnTo>
                    <a:lnTo>
                      <a:pt x="37" y="7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46" y="26"/>
                    </a:lnTo>
                    <a:lnTo>
                      <a:pt x="46" y="30"/>
                    </a:lnTo>
                    <a:lnTo>
                      <a:pt x="51" y="31"/>
                    </a:lnTo>
                    <a:lnTo>
                      <a:pt x="51" y="38"/>
                    </a:lnTo>
                    <a:lnTo>
                      <a:pt x="69" y="57"/>
                    </a:lnTo>
                    <a:lnTo>
                      <a:pt x="73" y="57"/>
                    </a:lnTo>
                    <a:lnTo>
                      <a:pt x="77" y="64"/>
                    </a:lnTo>
                    <a:lnTo>
                      <a:pt x="81" y="72"/>
                    </a:lnTo>
                    <a:lnTo>
                      <a:pt x="84" y="72"/>
                    </a:lnTo>
                    <a:lnTo>
                      <a:pt x="97" y="80"/>
                    </a:lnTo>
                    <a:lnTo>
                      <a:pt x="124" y="82"/>
                    </a:lnTo>
                    <a:lnTo>
                      <a:pt x="127" y="108"/>
                    </a:lnTo>
                    <a:lnTo>
                      <a:pt x="130" y="114"/>
                    </a:lnTo>
                    <a:lnTo>
                      <a:pt x="128" y="124"/>
                    </a:lnTo>
                    <a:lnTo>
                      <a:pt x="144" y="135"/>
                    </a:lnTo>
                    <a:lnTo>
                      <a:pt x="160" y="139"/>
                    </a:lnTo>
                    <a:lnTo>
                      <a:pt x="160" y="181"/>
                    </a:lnTo>
                    <a:lnTo>
                      <a:pt x="169" y="202"/>
                    </a:lnTo>
                    <a:lnTo>
                      <a:pt x="162" y="206"/>
                    </a:lnTo>
                    <a:lnTo>
                      <a:pt x="154" y="208"/>
                    </a:lnTo>
                    <a:lnTo>
                      <a:pt x="153" y="196"/>
                    </a:lnTo>
                    <a:lnTo>
                      <a:pt x="134" y="208"/>
                    </a:lnTo>
                    <a:lnTo>
                      <a:pt x="127" y="188"/>
                    </a:lnTo>
                    <a:lnTo>
                      <a:pt x="120" y="171"/>
                    </a:lnTo>
                    <a:lnTo>
                      <a:pt x="101" y="152"/>
                    </a:lnTo>
                    <a:lnTo>
                      <a:pt x="94" y="152"/>
                    </a:lnTo>
                    <a:lnTo>
                      <a:pt x="77" y="137"/>
                    </a:lnTo>
                    <a:lnTo>
                      <a:pt x="75" y="127"/>
                    </a:lnTo>
                    <a:lnTo>
                      <a:pt x="75" y="120"/>
                    </a:lnTo>
                    <a:lnTo>
                      <a:pt x="63" y="89"/>
                    </a:lnTo>
                    <a:lnTo>
                      <a:pt x="55" y="72"/>
                    </a:lnTo>
                    <a:lnTo>
                      <a:pt x="37" y="55"/>
                    </a:lnTo>
                    <a:lnTo>
                      <a:pt x="15" y="30"/>
                    </a:lnTo>
                    <a:lnTo>
                      <a:pt x="0" y="7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3" name=""/>
              <p:cNvSpPr/>
              <p:nvPr/>
            </p:nvSpPr>
            <p:spPr>
              <a:xfrm>
                <a:off x="4435" y="2520"/>
                <a:ext cx="168" cy="241"/>
              </a:xfrm>
              <a:custGeom>
                <a:pathLst>
                  <a:path w="168" h="241">
                    <a:moveTo>
                      <a:pt x="11" y="0"/>
                    </a:moveTo>
                    <a:lnTo>
                      <a:pt x="27" y="0"/>
                    </a:lnTo>
                    <a:lnTo>
                      <a:pt x="42" y="24"/>
                    </a:lnTo>
                    <a:lnTo>
                      <a:pt x="38" y="48"/>
                    </a:lnTo>
                    <a:lnTo>
                      <a:pt x="47" y="57"/>
                    </a:lnTo>
                    <a:lnTo>
                      <a:pt x="51" y="72"/>
                    </a:lnTo>
                    <a:lnTo>
                      <a:pt x="64" y="78"/>
                    </a:lnTo>
                    <a:lnTo>
                      <a:pt x="75" y="80"/>
                    </a:lnTo>
                    <a:lnTo>
                      <a:pt x="96" y="93"/>
                    </a:lnTo>
                    <a:lnTo>
                      <a:pt x="107" y="109"/>
                    </a:lnTo>
                    <a:lnTo>
                      <a:pt x="110" y="109"/>
                    </a:lnTo>
                    <a:lnTo>
                      <a:pt x="126" y="118"/>
                    </a:lnTo>
                    <a:lnTo>
                      <a:pt x="126" y="148"/>
                    </a:lnTo>
                    <a:lnTo>
                      <a:pt x="132" y="163"/>
                    </a:lnTo>
                    <a:lnTo>
                      <a:pt x="136" y="169"/>
                    </a:lnTo>
                    <a:lnTo>
                      <a:pt x="141" y="177"/>
                    </a:lnTo>
                    <a:lnTo>
                      <a:pt x="147" y="187"/>
                    </a:lnTo>
                    <a:lnTo>
                      <a:pt x="149" y="198"/>
                    </a:lnTo>
                    <a:lnTo>
                      <a:pt x="167" y="208"/>
                    </a:lnTo>
                    <a:lnTo>
                      <a:pt x="164" y="219"/>
                    </a:lnTo>
                    <a:lnTo>
                      <a:pt x="149" y="221"/>
                    </a:lnTo>
                    <a:lnTo>
                      <a:pt x="143" y="215"/>
                    </a:lnTo>
                    <a:lnTo>
                      <a:pt x="136" y="215"/>
                    </a:lnTo>
                    <a:lnTo>
                      <a:pt x="136" y="240"/>
                    </a:lnTo>
                    <a:lnTo>
                      <a:pt x="128" y="240"/>
                    </a:lnTo>
                    <a:lnTo>
                      <a:pt x="117" y="227"/>
                    </a:lnTo>
                    <a:lnTo>
                      <a:pt x="111" y="219"/>
                    </a:lnTo>
                    <a:lnTo>
                      <a:pt x="111" y="208"/>
                    </a:lnTo>
                    <a:lnTo>
                      <a:pt x="100" y="208"/>
                    </a:lnTo>
                    <a:lnTo>
                      <a:pt x="94" y="219"/>
                    </a:lnTo>
                    <a:lnTo>
                      <a:pt x="89" y="208"/>
                    </a:lnTo>
                    <a:lnTo>
                      <a:pt x="85" y="193"/>
                    </a:lnTo>
                    <a:lnTo>
                      <a:pt x="104" y="187"/>
                    </a:lnTo>
                    <a:lnTo>
                      <a:pt x="115" y="189"/>
                    </a:lnTo>
                    <a:lnTo>
                      <a:pt x="115" y="166"/>
                    </a:lnTo>
                    <a:lnTo>
                      <a:pt x="106" y="161"/>
                    </a:lnTo>
                    <a:lnTo>
                      <a:pt x="100" y="141"/>
                    </a:lnTo>
                    <a:lnTo>
                      <a:pt x="96" y="116"/>
                    </a:lnTo>
                    <a:lnTo>
                      <a:pt x="78" y="111"/>
                    </a:lnTo>
                    <a:lnTo>
                      <a:pt x="70" y="98"/>
                    </a:lnTo>
                    <a:lnTo>
                      <a:pt x="57" y="93"/>
                    </a:lnTo>
                    <a:lnTo>
                      <a:pt x="64" y="113"/>
                    </a:lnTo>
                    <a:lnTo>
                      <a:pt x="47" y="123"/>
                    </a:lnTo>
                    <a:lnTo>
                      <a:pt x="38" y="102"/>
                    </a:lnTo>
                    <a:lnTo>
                      <a:pt x="32" y="93"/>
                    </a:lnTo>
                    <a:lnTo>
                      <a:pt x="32" y="80"/>
                    </a:lnTo>
                    <a:lnTo>
                      <a:pt x="19" y="64"/>
                    </a:lnTo>
                    <a:lnTo>
                      <a:pt x="6" y="57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12" y="44"/>
                    </a:lnTo>
                    <a:lnTo>
                      <a:pt x="15" y="31"/>
                    </a:lnTo>
                    <a:lnTo>
                      <a:pt x="12" y="20"/>
                    </a:lnTo>
                    <a:lnTo>
                      <a:pt x="11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4" name=""/>
              <p:cNvSpPr/>
              <p:nvPr/>
            </p:nvSpPr>
            <p:spPr>
              <a:xfrm>
                <a:off x="4397" y="2099"/>
                <a:ext cx="118" cy="196"/>
              </a:xfrm>
              <a:custGeom>
                <a:pathLst>
                  <a:path w="118" h="196">
                    <a:moveTo>
                      <a:pt x="25" y="0"/>
                    </a:moveTo>
                    <a:lnTo>
                      <a:pt x="46" y="10"/>
                    </a:lnTo>
                    <a:lnTo>
                      <a:pt x="62" y="26"/>
                    </a:lnTo>
                    <a:lnTo>
                      <a:pt x="70" y="41"/>
                    </a:lnTo>
                    <a:lnTo>
                      <a:pt x="76" y="41"/>
                    </a:lnTo>
                    <a:lnTo>
                      <a:pt x="76" y="51"/>
                    </a:lnTo>
                    <a:lnTo>
                      <a:pt x="82" y="62"/>
                    </a:lnTo>
                    <a:lnTo>
                      <a:pt x="91" y="72"/>
                    </a:lnTo>
                    <a:lnTo>
                      <a:pt x="106" y="93"/>
                    </a:lnTo>
                    <a:lnTo>
                      <a:pt x="117" y="122"/>
                    </a:lnTo>
                    <a:lnTo>
                      <a:pt x="97" y="120"/>
                    </a:lnTo>
                    <a:lnTo>
                      <a:pt x="81" y="114"/>
                    </a:lnTo>
                    <a:lnTo>
                      <a:pt x="93" y="133"/>
                    </a:lnTo>
                    <a:lnTo>
                      <a:pt x="93" y="146"/>
                    </a:lnTo>
                    <a:lnTo>
                      <a:pt x="93" y="156"/>
                    </a:lnTo>
                    <a:lnTo>
                      <a:pt x="86" y="153"/>
                    </a:lnTo>
                    <a:lnTo>
                      <a:pt x="77" y="144"/>
                    </a:lnTo>
                    <a:lnTo>
                      <a:pt x="66" y="128"/>
                    </a:lnTo>
                    <a:lnTo>
                      <a:pt x="58" y="125"/>
                    </a:lnTo>
                    <a:lnTo>
                      <a:pt x="45" y="128"/>
                    </a:lnTo>
                    <a:lnTo>
                      <a:pt x="36" y="133"/>
                    </a:lnTo>
                    <a:lnTo>
                      <a:pt x="40" y="144"/>
                    </a:lnTo>
                    <a:lnTo>
                      <a:pt x="53" y="153"/>
                    </a:lnTo>
                    <a:lnTo>
                      <a:pt x="66" y="158"/>
                    </a:lnTo>
                    <a:lnTo>
                      <a:pt x="71" y="172"/>
                    </a:lnTo>
                    <a:lnTo>
                      <a:pt x="70" y="189"/>
                    </a:lnTo>
                    <a:lnTo>
                      <a:pt x="70" y="195"/>
                    </a:lnTo>
                    <a:lnTo>
                      <a:pt x="66" y="195"/>
                    </a:lnTo>
                    <a:lnTo>
                      <a:pt x="58" y="189"/>
                    </a:lnTo>
                    <a:lnTo>
                      <a:pt x="53" y="187"/>
                    </a:lnTo>
                    <a:lnTo>
                      <a:pt x="50" y="184"/>
                    </a:lnTo>
                    <a:lnTo>
                      <a:pt x="45" y="191"/>
                    </a:lnTo>
                    <a:lnTo>
                      <a:pt x="36" y="195"/>
                    </a:lnTo>
                    <a:lnTo>
                      <a:pt x="32" y="187"/>
                    </a:lnTo>
                    <a:lnTo>
                      <a:pt x="32" y="170"/>
                    </a:lnTo>
                    <a:lnTo>
                      <a:pt x="30" y="160"/>
                    </a:lnTo>
                    <a:lnTo>
                      <a:pt x="22" y="153"/>
                    </a:lnTo>
                    <a:lnTo>
                      <a:pt x="12" y="165"/>
                    </a:lnTo>
                    <a:lnTo>
                      <a:pt x="1" y="165"/>
                    </a:lnTo>
                    <a:lnTo>
                      <a:pt x="0" y="156"/>
                    </a:lnTo>
                    <a:lnTo>
                      <a:pt x="1" y="135"/>
                    </a:lnTo>
                    <a:lnTo>
                      <a:pt x="11" y="126"/>
                    </a:lnTo>
                    <a:lnTo>
                      <a:pt x="10" y="97"/>
                    </a:lnTo>
                    <a:lnTo>
                      <a:pt x="10" y="88"/>
                    </a:lnTo>
                    <a:lnTo>
                      <a:pt x="17" y="85"/>
                    </a:lnTo>
                    <a:lnTo>
                      <a:pt x="26" y="93"/>
                    </a:lnTo>
                    <a:lnTo>
                      <a:pt x="40" y="101"/>
                    </a:lnTo>
                    <a:lnTo>
                      <a:pt x="40" y="83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5" y="72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5" y="72"/>
                    </a:lnTo>
                    <a:lnTo>
                      <a:pt x="50" y="66"/>
                    </a:lnTo>
                    <a:lnTo>
                      <a:pt x="47" y="62"/>
                    </a:lnTo>
                    <a:lnTo>
                      <a:pt x="42" y="47"/>
                    </a:lnTo>
                    <a:lnTo>
                      <a:pt x="32" y="34"/>
                    </a:lnTo>
                    <a:lnTo>
                      <a:pt x="22" y="28"/>
                    </a:lnTo>
                    <a:lnTo>
                      <a:pt x="15" y="19"/>
                    </a:lnTo>
                    <a:lnTo>
                      <a:pt x="25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  <p:sp>
            <p:nvSpPr>
              <p:cNvPr id="31765" name=""/>
              <p:cNvSpPr/>
              <p:nvPr/>
            </p:nvSpPr>
            <p:spPr>
              <a:xfrm>
                <a:off x="4247" y="1847"/>
                <a:ext cx="129" cy="158"/>
              </a:xfrm>
              <a:custGeom>
                <a:pathLst>
                  <a:path w="129" h="158">
                    <a:moveTo>
                      <a:pt x="0" y="0"/>
                    </a:moveTo>
                    <a:lnTo>
                      <a:pt x="10" y="0"/>
                    </a:lnTo>
                    <a:lnTo>
                      <a:pt x="15" y="11"/>
                    </a:lnTo>
                    <a:lnTo>
                      <a:pt x="34" y="27"/>
                    </a:lnTo>
                    <a:lnTo>
                      <a:pt x="40" y="46"/>
                    </a:lnTo>
                    <a:lnTo>
                      <a:pt x="53" y="47"/>
                    </a:lnTo>
                    <a:lnTo>
                      <a:pt x="62" y="49"/>
                    </a:lnTo>
                    <a:lnTo>
                      <a:pt x="70" y="59"/>
                    </a:lnTo>
                    <a:lnTo>
                      <a:pt x="81" y="59"/>
                    </a:lnTo>
                    <a:lnTo>
                      <a:pt x="91" y="66"/>
                    </a:lnTo>
                    <a:lnTo>
                      <a:pt x="100" y="76"/>
                    </a:lnTo>
                    <a:lnTo>
                      <a:pt x="110" y="85"/>
                    </a:lnTo>
                    <a:lnTo>
                      <a:pt x="108" y="90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5" y="97"/>
                    </a:lnTo>
                    <a:lnTo>
                      <a:pt x="106" y="109"/>
                    </a:lnTo>
                    <a:lnTo>
                      <a:pt x="113" y="119"/>
                    </a:lnTo>
                    <a:lnTo>
                      <a:pt x="128" y="133"/>
                    </a:lnTo>
                    <a:lnTo>
                      <a:pt x="121" y="145"/>
                    </a:lnTo>
                    <a:lnTo>
                      <a:pt x="112" y="147"/>
                    </a:lnTo>
                    <a:lnTo>
                      <a:pt x="112" y="157"/>
                    </a:lnTo>
                    <a:lnTo>
                      <a:pt x="100" y="157"/>
                    </a:lnTo>
                    <a:lnTo>
                      <a:pt x="96" y="149"/>
                    </a:lnTo>
                    <a:lnTo>
                      <a:pt x="85" y="138"/>
                    </a:lnTo>
                    <a:lnTo>
                      <a:pt x="76" y="122"/>
                    </a:lnTo>
                    <a:lnTo>
                      <a:pt x="65" y="99"/>
                    </a:lnTo>
                    <a:lnTo>
                      <a:pt x="49" y="85"/>
                    </a:lnTo>
                    <a:lnTo>
                      <a:pt x="35" y="59"/>
                    </a:lnTo>
                    <a:lnTo>
                      <a:pt x="25" y="53"/>
                    </a:lnTo>
                    <a:lnTo>
                      <a:pt x="18" y="47"/>
                    </a:lnTo>
                    <a:lnTo>
                      <a:pt x="14" y="34"/>
                    </a:lnTo>
                    <a:lnTo>
                      <a:pt x="2" y="22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31767" name=""/>
            <p:cNvSpPr/>
            <p:nvPr/>
          </p:nvSpPr>
          <p:spPr>
            <a:xfrm>
              <a:off x="2402" y="2197"/>
              <a:ext cx="1012" cy="1300"/>
            </a:xfrm>
            <a:custGeom>
              <a:pathLst>
                <a:path w="1012" h="1300">
                  <a:moveTo>
                    <a:pt x="757" y="153"/>
                  </a:moveTo>
                  <a:lnTo>
                    <a:pt x="774" y="209"/>
                  </a:lnTo>
                  <a:lnTo>
                    <a:pt x="807" y="293"/>
                  </a:lnTo>
                  <a:lnTo>
                    <a:pt x="867" y="427"/>
                  </a:lnTo>
                  <a:lnTo>
                    <a:pt x="893" y="441"/>
                  </a:lnTo>
                  <a:lnTo>
                    <a:pt x="905" y="482"/>
                  </a:lnTo>
                  <a:lnTo>
                    <a:pt x="956" y="480"/>
                  </a:lnTo>
                  <a:lnTo>
                    <a:pt x="989" y="467"/>
                  </a:lnTo>
                  <a:lnTo>
                    <a:pt x="1011" y="467"/>
                  </a:lnTo>
                  <a:lnTo>
                    <a:pt x="1009" y="518"/>
                  </a:lnTo>
                  <a:lnTo>
                    <a:pt x="1005" y="547"/>
                  </a:lnTo>
                  <a:lnTo>
                    <a:pt x="913" y="662"/>
                  </a:lnTo>
                  <a:lnTo>
                    <a:pt x="828" y="782"/>
                  </a:lnTo>
                  <a:lnTo>
                    <a:pt x="828" y="831"/>
                  </a:lnTo>
                  <a:lnTo>
                    <a:pt x="855" y="864"/>
                  </a:lnTo>
                  <a:lnTo>
                    <a:pt x="841" y="889"/>
                  </a:lnTo>
                  <a:lnTo>
                    <a:pt x="850" y="926"/>
                  </a:lnTo>
                  <a:lnTo>
                    <a:pt x="841" y="951"/>
                  </a:lnTo>
                  <a:lnTo>
                    <a:pt x="822" y="972"/>
                  </a:lnTo>
                  <a:lnTo>
                    <a:pt x="807" y="972"/>
                  </a:lnTo>
                  <a:lnTo>
                    <a:pt x="778" y="1011"/>
                  </a:lnTo>
                  <a:lnTo>
                    <a:pt x="752" y="1058"/>
                  </a:lnTo>
                  <a:lnTo>
                    <a:pt x="757" y="1104"/>
                  </a:lnTo>
                  <a:lnTo>
                    <a:pt x="734" y="1126"/>
                  </a:lnTo>
                  <a:lnTo>
                    <a:pt x="708" y="1176"/>
                  </a:lnTo>
                  <a:lnTo>
                    <a:pt x="681" y="1224"/>
                  </a:lnTo>
                  <a:lnTo>
                    <a:pt x="665" y="1239"/>
                  </a:lnTo>
                  <a:lnTo>
                    <a:pt x="653" y="1245"/>
                  </a:lnTo>
                  <a:lnTo>
                    <a:pt x="630" y="1277"/>
                  </a:lnTo>
                  <a:lnTo>
                    <a:pt x="591" y="1293"/>
                  </a:lnTo>
                  <a:lnTo>
                    <a:pt x="543" y="1299"/>
                  </a:lnTo>
                  <a:lnTo>
                    <a:pt x="519" y="1277"/>
                  </a:lnTo>
                  <a:lnTo>
                    <a:pt x="511" y="1258"/>
                  </a:lnTo>
                  <a:lnTo>
                    <a:pt x="508" y="1229"/>
                  </a:lnTo>
                  <a:lnTo>
                    <a:pt x="491" y="1217"/>
                  </a:lnTo>
                  <a:lnTo>
                    <a:pt x="473" y="1169"/>
                  </a:lnTo>
                  <a:lnTo>
                    <a:pt x="470" y="1143"/>
                  </a:lnTo>
                  <a:lnTo>
                    <a:pt x="467" y="1111"/>
                  </a:lnTo>
                  <a:lnTo>
                    <a:pt x="459" y="1090"/>
                  </a:lnTo>
                  <a:lnTo>
                    <a:pt x="459" y="1078"/>
                  </a:lnTo>
                  <a:lnTo>
                    <a:pt x="444" y="1056"/>
                  </a:lnTo>
                  <a:lnTo>
                    <a:pt x="429" y="1037"/>
                  </a:lnTo>
                  <a:lnTo>
                    <a:pt x="417" y="1005"/>
                  </a:lnTo>
                  <a:lnTo>
                    <a:pt x="411" y="985"/>
                  </a:lnTo>
                  <a:lnTo>
                    <a:pt x="413" y="948"/>
                  </a:lnTo>
                  <a:lnTo>
                    <a:pt x="434" y="896"/>
                  </a:lnTo>
                  <a:lnTo>
                    <a:pt x="440" y="835"/>
                  </a:lnTo>
                  <a:lnTo>
                    <a:pt x="424" y="769"/>
                  </a:lnTo>
                  <a:lnTo>
                    <a:pt x="397" y="744"/>
                  </a:lnTo>
                  <a:lnTo>
                    <a:pt x="378" y="705"/>
                  </a:lnTo>
                  <a:lnTo>
                    <a:pt x="386" y="649"/>
                  </a:lnTo>
                  <a:lnTo>
                    <a:pt x="374" y="610"/>
                  </a:lnTo>
                  <a:lnTo>
                    <a:pt x="341" y="605"/>
                  </a:lnTo>
                  <a:lnTo>
                    <a:pt x="308" y="571"/>
                  </a:lnTo>
                  <a:lnTo>
                    <a:pt x="265" y="556"/>
                  </a:lnTo>
                  <a:lnTo>
                    <a:pt x="221" y="582"/>
                  </a:lnTo>
                  <a:lnTo>
                    <a:pt x="110" y="575"/>
                  </a:lnTo>
                  <a:lnTo>
                    <a:pt x="50" y="504"/>
                  </a:lnTo>
                  <a:lnTo>
                    <a:pt x="0" y="413"/>
                  </a:lnTo>
                  <a:lnTo>
                    <a:pt x="9" y="379"/>
                  </a:lnTo>
                  <a:lnTo>
                    <a:pt x="32" y="350"/>
                  </a:lnTo>
                  <a:lnTo>
                    <a:pt x="38" y="287"/>
                  </a:lnTo>
                  <a:lnTo>
                    <a:pt x="56" y="240"/>
                  </a:lnTo>
                  <a:lnTo>
                    <a:pt x="99" y="189"/>
                  </a:lnTo>
                  <a:lnTo>
                    <a:pt x="143" y="165"/>
                  </a:lnTo>
                  <a:lnTo>
                    <a:pt x="186" y="113"/>
                  </a:lnTo>
                  <a:lnTo>
                    <a:pt x="193" y="90"/>
                  </a:lnTo>
                  <a:lnTo>
                    <a:pt x="248" y="33"/>
                  </a:lnTo>
                  <a:lnTo>
                    <a:pt x="283" y="57"/>
                  </a:lnTo>
                  <a:lnTo>
                    <a:pt x="308" y="57"/>
                  </a:lnTo>
                  <a:lnTo>
                    <a:pt x="340" y="24"/>
                  </a:lnTo>
                  <a:lnTo>
                    <a:pt x="374" y="19"/>
                  </a:lnTo>
                  <a:lnTo>
                    <a:pt x="397" y="28"/>
                  </a:lnTo>
                  <a:lnTo>
                    <a:pt x="418" y="3"/>
                  </a:lnTo>
                  <a:lnTo>
                    <a:pt x="446" y="0"/>
                  </a:lnTo>
                  <a:lnTo>
                    <a:pt x="453" y="40"/>
                  </a:lnTo>
                  <a:lnTo>
                    <a:pt x="470" y="74"/>
                  </a:lnTo>
                  <a:lnTo>
                    <a:pt x="525" y="107"/>
                  </a:lnTo>
                  <a:lnTo>
                    <a:pt x="566" y="115"/>
                  </a:lnTo>
                  <a:lnTo>
                    <a:pt x="570" y="79"/>
                  </a:lnTo>
                  <a:lnTo>
                    <a:pt x="603" y="79"/>
                  </a:lnTo>
                  <a:lnTo>
                    <a:pt x="642" y="99"/>
                  </a:lnTo>
                  <a:lnTo>
                    <a:pt x="685" y="113"/>
                  </a:lnTo>
                  <a:lnTo>
                    <a:pt x="723" y="99"/>
                  </a:lnTo>
                  <a:lnTo>
                    <a:pt x="757" y="15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grpSp>
          <p:nvGrpSpPr>
            <p:cNvPr id="31772" name=""/>
            <p:cNvGrpSpPr/>
            <p:nvPr/>
          </p:nvGrpSpPr>
          <p:grpSpPr>
            <a:xfrm>
              <a:off x="2473" y="1491"/>
              <a:ext cx="440" cy="434"/>
              <a:chOff x="2473" y="1491"/>
              <a:chExt cx="440" cy="434"/>
            </a:xfrm>
          </p:grpSpPr>
          <p:grpSp>
            <p:nvGrpSpPr>
              <p:cNvPr id="31770" name=""/>
              <p:cNvGrpSpPr/>
              <p:nvPr/>
            </p:nvGrpSpPr>
            <p:grpSpPr>
              <a:xfrm>
                <a:off x="2652" y="1770"/>
                <a:ext cx="128" cy="155"/>
                <a:chOff x="2652" y="1770"/>
                <a:chExt cx="128" cy="155"/>
              </a:xfrm>
            </p:grpSpPr>
            <p:sp>
              <p:nvSpPr>
                <p:cNvPr id="31768" name=""/>
                <p:cNvSpPr/>
                <p:nvPr/>
              </p:nvSpPr>
              <p:spPr>
                <a:xfrm>
                  <a:off x="2652" y="1835"/>
                  <a:ext cx="54" cy="78"/>
                </a:xfrm>
                <a:custGeom>
                  <a:pathLst>
                    <a:path w="54" h="78">
                      <a:moveTo>
                        <a:pt x="12" y="26"/>
                      </a:moveTo>
                      <a:lnTo>
                        <a:pt x="17" y="17"/>
                      </a:lnTo>
                      <a:lnTo>
                        <a:pt x="26" y="17"/>
                      </a:lnTo>
                      <a:lnTo>
                        <a:pt x="39" y="0"/>
                      </a:lnTo>
                      <a:lnTo>
                        <a:pt x="44" y="10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49" y="26"/>
                      </a:lnTo>
                      <a:lnTo>
                        <a:pt x="44" y="26"/>
                      </a:lnTo>
                      <a:lnTo>
                        <a:pt x="44" y="35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44" y="48"/>
                      </a:lnTo>
                      <a:lnTo>
                        <a:pt x="39" y="55"/>
                      </a:lnTo>
                      <a:lnTo>
                        <a:pt x="34" y="59"/>
                      </a:lnTo>
                      <a:lnTo>
                        <a:pt x="31" y="59"/>
                      </a:lnTo>
                      <a:lnTo>
                        <a:pt x="29" y="59"/>
                      </a:lnTo>
                      <a:lnTo>
                        <a:pt x="29" y="66"/>
                      </a:lnTo>
                      <a:lnTo>
                        <a:pt x="21" y="69"/>
                      </a:lnTo>
                      <a:lnTo>
                        <a:pt x="21" y="66"/>
                      </a:lnTo>
                      <a:lnTo>
                        <a:pt x="15" y="70"/>
                      </a:lnTo>
                      <a:lnTo>
                        <a:pt x="12" y="70"/>
                      </a:lnTo>
                      <a:lnTo>
                        <a:pt x="7" y="77"/>
                      </a:lnTo>
                      <a:lnTo>
                        <a:pt x="5" y="77"/>
                      </a:lnTo>
                      <a:lnTo>
                        <a:pt x="3" y="72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5" y="54"/>
                      </a:lnTo>
                      <a:lnTo>
                        <a:pt x="8" y="52"/>
                      </a:lnTo>
                      <a:lnTo>
                        <a:pt x="10" y="43"/>
                      </a:lnTo>
                      <a:lnTo>
                        <a:pt x="15" y="43"/>
                      </a:lnTo>
                      <a:lnTo>
                        <a:pt x="18" y="48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2" y="26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  <p:sp>
              <p:nvSpPr>
                <p:cNvPr id="31769" name=""/>
                <p:cNvSpPr/>
                <p:nvPr/>
              </p:nvSpPr>
              <p:spPr>
                <a:xfrm>
                  <a:off x="2714" y="1770"/>
                  <a:ext cx="66" cy="155"/>
                </a:xfrm>
                <a:custGeom>
                  <a:pathLst>
                    <a:path w="66" h="155">
                      <a:moveTo>
                        <a:pt x="19" y="22"/>
                      </a:moveTo>
                      <a:lnTo>
                        <a:pt x="27" y="17"/>
                      </a:lnTo>
                      <a:lnTo>
                        <a:pt x="35" y="19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4" y="9"/>
                      </a:lnTo>
                      <a:lnTo>
                        <a:pt x="48" y="7"/>
                      </a:lnTo>
                      <a:lnTo>
                        <a:pt x="50" y="5"/>
                      </a:lnTo>
                      <a:lnTo>
                        <a:pt x="58" y="0"/>
                      </a:lnTo>
                      <a:lnTo>
                        <a:pt x="65" y="3"/>
                      </a:lnTo>
                      <a:lnTo>
                        <a:pt x="63" y="9"/>
                      </a:lnTo>
                      <a:lnTo>
                        <a:pt x="62" y="13"/>
                      </a:lnTo>
                      <a:lnTo>
                        <a:pt x="58" y="17"/>
                      </a:lnTo>
                      <a:lnTo>
                        <a:pt x="54" y="19"/>
                      </a:lnTo>
                      <a:lnTo>
                        <a:pt x="45" y="22"/>
                      </a:lnTo>
                      <a:lnTo>
                        <a:pt x="45" y="30"/>
                      </a:lnTo>
                      <a:lnTo>
                        <a:pt x="48" y="36"/>
                      </a:lnTo>
                      <a:lnTo>
                        <a:pt x="55" y="30"/>
                      </a:lnTo>
                      <a:lnTo>
                        <a:pt x="63" y="23"/>
                      </a:lnTo>
                      <a:lnTo>
                        <a:pt x="65" y="30"/>
                      </a:lnTo>
                      <a:lnTo>
                        <a:pt x="65" y="40"/>
                      </a:lnTo>
                      <a:lnTo>
                        <a:pt x="58" y="42"/>
                      </a:lnTo>
                      <a:lnTo>
                        <a:pt x="54" y="42"/>
                      </a:lnTo>
                      <a:lnTo>
                        <a:pt x="49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50" y="65"/>
                      </a:lnTo>
                      <a:lnTo>
                        <a:pt x="55" y="71"/>
                      </a:lnTo>
                      <a:lnTo>
                        <a:pt x="58" y="78"/>
                      </a:lnTo>
                      <a:lnTo>
                        <a:pt x="62" y="85"/>
                      </a:lnTo>
                      <a:lnTo>
                        <a:pt x="62" y="90"/>
                      </a:lnTo>
                      <a:lnTo>
                        <a:pt x="65" y="99"/>
                      </a:lnTo>
                      <a:lnTo>
                        <a:pt x="65" y="115"/>
                      </a:lnTo>
                      <a:lnTo>
                        <a:pt x="62" y="121"/>
                      </a:lnTo>
                      <a:lnTo>
                        <a:pt x="55" y="128"/>
                      </a:lnTo>
                      <a:lnTo>
                        <a:pt x="54" y="130"/>
                      </a:lnTo>
                      <a:lnTo>
                        <a:pt x="58" y="134"/>
                      </a:lnTo>
                      <a:lnTo>
                        <a:pt x="62" y="145"/>
                      </a:lnTo>
                      <a:lnTo>
                        <a:pt x="50" y="145"/>
                      </a:lnTo>
                      <a:lnTo>
                        <a:pt x="44" y="145"/>
                      </a:lnTo>
                      <a:lnTo>
                        <a:pt x="42" y="142"/>
                      </a:lnTo>
                      <a:lnTo>
                        <a:pt x="35" y="142"/>
                      </a:lnTo>
                      <a:lnTo>
                        <a:pt x="30" y="145"/>
                      </a:lnTo>
                      <a:lnTo>
                        <a:pt x="27" y="146"/>
                      </a:lnTo>
                      <a:lnTo>
                        <a:pt x="19" y="146"/>
                      </a:lnTo>
                      <a:lnTo>
                        <a:pt x="16" y="152"/>
                      </a:lnTo>
                      <a:lnTo>
                        <a:pt x="10" y="154"/>
                      </a:lnTo>
                      <a:lnTo>
                        <a:pt x="9" y="154"/>
                      </a:lnTo>
                      <a:lnTo>
                        <a:pt x="7" y="146"/>
                      </a:lnTo>
                      <a:lnTo>
                        <a:pt x="4" y="145"/>
                      </a:lnTo>
                      <a:lnTo>
                        <a:pt x="0" y="145"/>
                      </a:lnTo>
                      <a:lnTo>
                        <a:pt x="0" y="134"/>
                      </a:lnTo>
                      <a:lnTo>
                        <a:pt x="4" y="128"/>
                      </a:lnTo>
                      <a:lnTo>
                        <a:pt x="7" y="128"/>
                      </a:lnTo>
                      <a:lnTo>
                        <a:pt x="10" y="128"/>
                      </a:lnTo>
                      <a:lnTo>
                        <a:pt x="16" y="128"/>
                      </a:lnTo>
                      <a:lnTo>
                        <a:pt x="16" y="123"/>
                      </a:lnTo>
                      <a:lnTo>
                        <a:pt x="10" y="121"/>
                      </a:lnTo>
                      <a:lnTo>
                        <a:pt x="10" y="115"/>
                      </a:lnTo>
                      <a:lnTo>
                        <a:pt x="10" y="111"/>
                      </a:lnTo>
                      <a:lnTo>
                        <a:pt x="16" y="111"/>
                      </a:lnTo>
                      <a:lnTo>
                        <a:pt x="17" y="104"/>
                      </a:lnTo>
                      <a:lnTo>
                        <a:pt x="21" y="104"/>
                      </a:lnTo>
                      <a:lnTo>
                        <a:pt x="27" y="104"/>
                      </a:lnTo>
                      <a:lnTo>
                        <a:pt x="30" y="102"/>
                      </a:lnTo>
                      <a:lnTo>
                        <a:pt x="30" y="85"/>
                      </a:lnTo>
                      <a:lnTo>
                        <a:pt x="32" y="78"/>
                      </a:lnTo>
                      <a:lnTo>
                        <a:pt x="32" y="71"/>
                      </a:lnTo>
                      <a:lnTo>
                        <a:pt x="27" y="68"/>
                      </a:lnTo>
                      <a:lnTo>
                        <a:pt x="27" y="59"/>
                      </a:lnTo>
                      <a:lnTo>
                        <a:pt x="19" y="54"/>
                      </a:lnTo>
                      <a:lnTo>
                        <a:pt x="14" y="54"/>
                      </a:lnTo>
                      <a:lnTo>
                        <a:pt x="21" y="42"/>
                      </a:lnTo>
                      <a:lnTo>
                        <a:pt x="19" y="22"/>
                      </a:lnTo>
                    </a:path>
                  </a:pathLst>
                </a:custGeom>
                <a:blipFill rotWithShape="0">
                  <a:blip r:embed="rId3"/>
                  <a:tile tx="0" ty="0" sx="100000" sy="100000" flip="none" algn="tl"/>
                </a:blipFill>
                <a:ln cap="rnd">
                  <a:noFill/>
                  <a:round/>
                </a:ln>
                <a:effectLst/>
              </p:spPr>
            </p:sp>
          </p:grpSp>
          <p:sp>
            <p:nvSpPr>
              <p:cNvPr id="31771" name=""/>
              <p:cNvSpPr/>
              <p:nvPr/>
            </p:nvSpPr>
            <p:spPr>
              <a:xfrm>
                <a:off x="2473" y="1491"/>
                <a:ext cx="440" cy="271"/>
              </a:xfrm>
              <a:custGeom>
                <a:pathLst>
                  <a:path w="440" h="271">
                    <a:moveTo>
                      <a:pt x="0" y="270"/>
                    </a:moveTo>
                    <a:lnTo>
                      <a:pt x="28" y="260"/>
                    </a:lnTo>
                    <a:lnTo>
                      <a:pt x="34" y="253"/>
                    </a:lnTo>
                    <a:lnTo>
                      <a:pt x="43" y="241"/>
                    </a:lnTo>
                    <a:lnTo>
                      <a:pt x="45" y="237"/>
                    </a:lnTo>
                    <a:lnTo>
                      <a:pt x="53" y="237"/>
                    </a:lnTo>
                    <a:lnTo>
                      <a:pt x="59" y="232"/>
                    </a:lnTo>
                    <a:lnTo>
                      <a:pt x="65" y="232"/>
                    </a:lnTo>
                    <a:lnTo>
                      <a:pt x="71" y="232"/>
                    </a:lnTo>
                    <a:lnTo>
                      <a:pt x="77" y="232"/>
                    </a:lnTo>
                    <a:lnTo>
                      <a:pt x="81" y="232"/>
                    </a:lnTo>
                    <a:lnTo>
                      <a:pt x="88" y="225"/>
                    </a:lnTo>
                    <a:lnTo>
                      <a:pt x="93" y="219"/>
                    </a:lnTo>
                    <a:lnTo>
                      <a:pt x="99" y="212"/>
                    </a:lnTo>
                    <a:lnTo>
                      <a:pt x="105" y="212"/>
                    </a:lnTo>
                    <a:lnTo>
                      <a:pt x="111" y="205"/>
                    </a:lnTo>
                    <a:lnTo>
                      <a:pt x="118" y="201"/>
                    </a:lnTo>
                    <a:lnTo>
                      <a:pt x="121" y="201"/>
                    </a:lnTo>
                    <a:lnTo>
                      <a:pt x="130" y="195"/>
                    </a:lnTo>
                    <a:lnTo>
                      <a:pt x="136" y="192"/>
                    </a:lnTo>
                    <a:lnTo>
                      <a:pt x="142" y="187"/>
                    </a:lnTo>
                    <a:lnTo>
                      <a:pt x="151" y="189"/>
                    </a:lnTo>
                    <a:lnTo>
                      <a:pt x="163" y="192"/>
                    </a:lnTo>
                    <a:lnTo>
                      <a:pt x="178" y="192"/>
                    </a:lnTo>
                    <a:lnTo>
                      <a:pt x="192" y="187"/>
                    </a:lnTo>
                    <a:lnTo>
                      <a:pt x="201" y="183"/>
                    </a:lnTo>
                    <a:lnTo>
                      <a:pt x="206" y="174"/>
                    </a:lnTo>
                    <a:lnTo>
                      <a:pt x="210" y="167"/>
                    </a:lnTo>
                    <a:lnTo>
                      <a:pt x="222" y="154"/>
                    </a:lnTo>
                    <a:lnTo>
                      <a:pt x="228" y="151"/>
                    </a:lnTo>
                    <a:lnTo>
                      <a:pt x="228" y="141"/>
                    </a:lnTo>
                    <a:lnTo>
                      <a:pt x="234" y="136"/>
                    </a:lnTo>
                    <a:lnTo>
                      <a:pt x="240" y="131"/>
                    </a:lnTo>
                    <a:lnTo>
                      <a:pt x="243" y="128"/>
                    </a:lnTo>
                    <a:lnTo>
                      <a:pt x="246" y="124"/>
                    </a:lnTo>
                    <a:lnTo>
                      <a:pt x="266" y="111"/>
                    </a:lnTo>
                    <a:lnTo>
                      <a:pt x="266" y="124"/>
                    </a:lnTo>
                    <a:lnTo>
                      <a:pt x="260" y="129"/>
                    </a:lnTo>
                    <a:lnTo>
                      <a:pt x="266" y="135"/>
                    </a:lnTo>
                    <a:lnTo>
                      <a:pt x="273" y="136"/>
                    </a:lnTo>
                    <a:lnTo>
                      <a:pt x="281" y="136"/>
                    </a:lnTo>
                    <a:lnTo>
                      <a:pt x="287" y="131"/>
                    </a:lnTo>
                    <a:lnTo>
                      <a:pt x="293" y="124"/>
                    </a:lnTo>
                    <a:lnTo>
                      <a:pt x="293" y="117"/>
                    </a:lnTo>
                    <a:lnTo>
                      <a:pt x="299" y="111"/>
                    </a:lnTo>
                    <a:lnTo>
                      <a:pt x="299" y="104"/>
                    </a:lnTo>
                    <a:lnTo>
                      <a:pt x="303" y="98"/>
                    </a:lnTo>
                    <a:lnTo>
                      <a:pt x="308" y="95"/>
                    </a:lnTo>
                    <a:lnTo>
                      <a:pt x="314" y="95"/>
                    </a:lnTo>
                    <a:lnTo>
                      <a:pt x="327" y="95"/>
                    </a:lnTo>
                    <a:lnTo>
                      <a:pt x="343" y="86"/>
                    </a:lnTo>
                    <a:lnTo>
                      <a:pt x="355" y="75"/>
                    </a:lnTo>
                    <a:lnTo>
                      <a:pt x="363" y="70"/>
                    </a:lnTo>
                    <a:lnTo>
                      <a:pt x="379" y="63"/>
                    </a:lnTo>
                    <a:lnTo>
                      <a:pt x="385" y="46"/>
                    </a:lnTo>
                    <a:lnTo>
                      <a:pt x="404" y="27"/>
                    </a:lnTo>
                    <a:lnTo>
                      <a:pt x="416" y="20"/>
                    </a:lnTo>
                    <a:lnTo>
                      <a:pt x="423" y="12"/>
                    </a:lnTo>
                    <a:lnTo>
                      <a:pt x="439" y="1"/>
                    </a:lnTo>
                    <a:lnTo>
                      <a:pt x="417" y="0"/>
                    </a:lnTo>
                    <a:lnTo>
                      <a:pt x="397" y="0"/>
                    </a:lnTo>
                    <a:lnTo>
                      <a:pt x="379" y="5"/>
                    </a:lnTo>
                    <a:lnTo>
                      <a:pt x="369" y="12"/>
                    </a:lnTo>
                    <a:lnTo>
                      <a:pt x="355" y="18"/>
                    </a:lnTo>
                    <a:lnTo>
                      <a:pt x="338" y="18"/>
                    </a:lnTo>
                    <a:lnTo>
                      <a:pt x="326" y="23"/>
                    </a:lnTo>
                    <a:lnTo>
                      <a:pt x="308" y="30"/>
                    </a:lnTo>
                    <a:lnTo>
                      <a:pt x="293" y="33"/>
                    </a:lnTo>
                    <a:lnTo>
                      <a:pt x="281" y="44"/>
                    </a:lnTo>
                    <a:lnTo>
                      <a:pt x="266" y="50"/>
                    </a:lnTo>
                    <a:lnTo>
                      <a:pt x="246" y="52"/>
                    </a:lnTo>
                    <a:lnTo>
                      <a:pt x="232" y="63"/>
                    </a:lnTo>
                    <a:lnTo>
                      <a:pt x="219" y="70"/>
                    </a:lnTo>
                    <a:lnTo>
                      <a:pt x="210" y="82"/>
                    </a:lnTo>
                    <a:lnTo>
                      <a:pt x="201" y="89"/>
                    </a:lnTo>
                    <a:lnTo>
                      <a:pt x="192" y="95"/>
                    </a:lnTo>
                    <a:lnTo>
                      <a:pt x="174" y="104"/>
                    </a:lnTo>
                    <a:lnTo>
                      <a:pt x="157" y="117"/>
                    </a:lnTo>
                    <a:lnTo>
                      <a:pt x="136" y="131"/>
                    </a:lnTo>
                    <a:lnTo>
                      <a:pt x="118" y="149"/>
                    </a:lnTo>
                    <a:lnTo>
                      <a:pt x="103" y="162"/>
                    </a:lnTo>
                    <a:lnTo>
                      <a:pt x="91" y="172"/>
                    </a:lnTo>
                    <a:lnTo>
                      <a:pt x="77" y="187"/>
                    </a:lnTo>
                    <a:lnTo>
                      <a:pt x="65" y="199"/>
                    </a:lnTo>
                    <a:lnTo>
                      <a:pt x="53" y="212"/>
                    </a:lnTo>
                    <a:lnTo>
                      <a:pt x="39" y="219"/>
                    </a:lnTo>
                    <a:lnTo>
                      <a:pt x="28" y="226"/>
                    </a:lnTo>
                    <a:lnTo>
                      <a:pt x="0" y="270"/>
                    </a:lnTo>
                  </a:path>
                </a:pathLst>
              </a:custGeom>
              <a:blipFill rotWithShape="0">
                <a:blip r:embed="rId3"/>
                <a:tile tx="0" ty="0" sx="100000" sy="100000" flip="none" algn="tl"/>
              </a:blipFill>
              <a:ln cap="rnd">
                <a:noFill/>
                <a:round/>
              </a:ln>
              <a:effectLst/>
            </p:spPr>
          </p:sp>
        </p:grpSp>
        <p:sp>
          <p:nvSpPr>
            <p:cNvPr id="31773" name=""/>
            <p:cNvSpPr/>
            <p:nvPr/>
          </p:nvSpPr>
          <p:spPr>
            <a:xfrm>
              <a:off x="3274" y="3091"/>
              <a:ext cx="123" cy="270"/>
            </a:xfrm>
            <a:custGeom>
              <a:pathLst>
                <a:path w="123" h="270">
                  <a:moveTo>
                    <a:pt x="24" y="83"/>
                  </a:moveTo>
                  <a:lnTo>
                    <a:pt x="20" y="139"/>
                  </a:lnTo>
                  <a:lnTo>
                    <a:pt x="9" y="172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4" y="243"/>
                  </a:lnTo>
                  <a:lnTo>
                    <a:pt x="15" y="261"/>
                  </a:lnTo>
                  <a:lnTo>
                    <a:pt x="24" y="263"/>
                  </a:lnTo>
                  <a:lnTo>
                    <a:pt x="31" y="263"/>
                  </a:lnTo>
                  <a:lnTo>
                    <a:pt x="38" y="269"/>
                  </a:lnTo>
                  <a:lnTo>
                    <a:pt x="45" y="254"/>
                  </a:lnTo>
                  <a:lnTo>
                    <a:pt x="50" y="217"/>
                  </a:lnTo>
                  <a:lnTo>
                    <a:pt x="64" y="196"/>
                  </a:lnTo>
                  <a:lnTo>
                    <a:pt x="65" y="159"/>
                  </a:lnTo>
                  <a:lnTo>
                    <a:pt x="71" y="146"/>
                  </a:lnTo>
                  <a:lnTo>
                    <a:pt x="79" y="134"/>
                  </a:lnTo>
                  <a:lnTo>
                    <a:pt x="83" y="109"/>
                  </a:lnTo>
                  <a:lnTo>
                    <a:pt x="94" y="96"/>
                  </a:lnTo>
                  <a:lnTo>
                    <a:pt x="96" y="82"/>
                  </a:lnTo>
                  <a:lnTo>
                    <a:pt x="105" y="75"/>
                  </a:lnTo>
                  <a:lnTo>
                    <a:pt x="105" y="70"/>
                  </a:lnTo>
                  <a:lnTo>
                    <a:pt x="119" y="55"/>
                  </a:lnTo>
                  <a:lnTo>
                    <a:pt x="120" y="31"/>
                  </a:lnTo>
                  <a:lnTo>
                    <a:pt x="122" y="20"/>
                  </a:lnTo>
                  <a:lnTo>
                    <a:pt x="109" y="16"/>
                  </a:lnTo>
                  <a:lnTo>
                    <a:pt x="103" y="0"/>
                  </a:lnTo>
                  <a:lnTo>
                    <a:pt x="94" y="16"/>
                  </a:lnTo>
                  <a:lnTo>
                    <a:pt x="83" y="35"/>
                  </a:lnTo>
                  <a:lnTo>
                    <a:pt x="71" y="51"/>
                  </a:lnTo>
                  <a:lnTo>
                    <a:pt x="64" y="68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5" y="82"/>
                  </a:lnTo>
                  <a:lnTo>
                    <a:pt x="24" y="8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4" name=""/>
            <p:cNvSpPr/>
            <p:nvPr/>
          </p:nvSpPr>
          <p:spPr>
            <a:xfrm>
              <a:off x="2625" y="1518"/>
              <a:ext cx="1829" cy="1294"/>
            </a:xfrm>
            <a:custGeom>
              <a:pathLst>
                <a:path w="1829" h="1294">
                  <a:moveTo>
                    <a:pt x="0" y="578"/>
                  </a:moveTo>
                  <a:lnTo>
                    <a:pt x="19" y="562"/>
                  </a:lnTo>
                  <a:lnTo>
                    <a:pt x="27" y="548"/>
                  </a:lnTo>
                  <a:lnTo>
                    <a:pt x="52" y="548"/>
                  </a:lnTo>
                  <a:lnTo>
                    <a:pt x="71" y="551"/>
                  </a:lnTo>
                  <a:lnTo>
                    <a:pt x="92" y="541"/>
                  </a:lnTo>
                  <a:lnTo>
                    <a:pt x="107" y="537"/>
                  </a:lnTo>
                  <a:lnTo>
                    <a:pt x="109" y="515"/>
                  </a:lnTo>
                  <a:lnTo>
                    <a:pt x="121" y="502"/>
                  </a:lnTo>
                  <a:lnTo>
                    <a:pt x="96" y="482"/>
                  </a:lnTo>
                  <a:lnTo>
                    <a:pt x="92" y="469"/>
                  </a:lnTo>
                  <a:lnTo>
                    <a:pt x="94" y="448"/>
                  </a:lnTo>
                  <a:lnTo>
                    <a:pt x="110" y="448"/>
                  </a:lnTo>
                  <a:lnTo>
                    <a:pt x="123" y="444"/>
                  </a:lnTo>
                  <a:lnTo>
                    <a:pt x="125" y="448"/>
                  </a:lnTo>
                  <a:lnTo>
                    <a:pt x="138" y="435"/>
                  </a:lnTo>
                  <a:lnTo>
                    <a:pt x="153" y="430"/>
                  </a:lnTo>
                  <a:lnTo>
                    <a:pt x="158" y="430"/>
                  </a:lnTo>
                  <a:lnTo>
                    <a:pt x="165" y="417"/>
                  </a:lnTo>
                  <a:lnTo>
                    <a:pt x="175" y="415"/>
                  </a:lnTo>
                  <a:lnTo>
                    <a:pt x="182" y="391"/>
                  </a:lnTo>
                  <a:lnTo>
                    <a:pt x="193" y="396"/>
                  </a:lnTo>
                  <a:lnTo>
                    <a:pt x="206" y="383"/>
                  </a:lnTo>
                  <a:lnTo>
                    <a:pt x="219" y="371"/>
                  </a:lnTo>
                  <a:lnTo>
                    <a:pt x="233" y="363"/>
                  </a:lnTo>
                  <a:lnTo>
                    <a:pt x="245" y="363"/>
                  </a:lnTo>
                  <a:lnTo>
                    <a:pt x="252" y="363"/>
                  </a:lnTo>
                  <a:lnTo>
                    <a:pt x="246" y="343"/>
                  </a:lnTo>
                  <a:lnTo>
                    <a:pt x="244" y="330"/>
                  </a:lnTo>
                  <a:lnTo>
                    <a:pt x="239" y="294"/>
                  </a:lnTo>
                  <a:lnTo>
                    <a:pt x="260" y="291"/>
                  </a:lnTo>
                  <a:lnTo>
                    <a:pt x="271" y="289"/>
                  </a:lnTo>
                  <a:lnTo>
                    <a:pt x="266" y="302"/>
                  </a:lnTo>
                  <a:lnTo>
                    <a:pt x="274" y="309"/>
                  </a:lnTo>
                  <a:lnTo>
                    <a:pt x="281" y="324"/>
                  </a:lnTo>
                  <a:lnTo>
                    <a:pt x="285" y="332"/>
                  </a:lnTo>
                  <a:lnTo>
                    <a:pt x="308" y="330"/>
                  </a:lnTo>
                  <a:lnTo>
                    <a:pt x="333" y="298"/>
                  </a:lnTo>
                  <a:lnTo>
                    <a:pt x="346" y="287"/>
                  </a:lnTo>
                  <a:lnTo>
                    <a:pt x="354" y="274"/>
                  </a:lnTo>
                  <a:lnTo>
                    <a:pt x="362" y="263"/>
                  </a:lnTo>
                  <a:lnTo>
                    <a:pt x="374" y="244"/>
                  </a:lnTo>
                  <a:lnTo>
                    <a:pt x="382" y="253"/>
                  </a:lnTo>
                  <a:lnTo>
                    <a:pt x="382" y="242"/>
                  </a:lnTo>
                  <a:lnTo>
                    <a:pt x="387" y="241"/>
                  </a:lnTo>
                  <a:lnTo>
                    <a:pt x="400" y="241"/>
                  </a:lnTo>
                  <a:lnTo>
                    <a:pt x="426" y="265"/>
                  </a:lnTo>
                  <a:lnTo>
                    <a:pt x="422" y="194"/>
                  </a:lnTo>
                  <a:lnTo>
                    <a:pt x="400" y="224"/>
                  </a:lnTo>
                  <a:lnTo>
                    <a:pt x="383" y="224"/>
                  </a:lnTo>
                  <a:lnTo>
                    <a:pt x="379" y="207"/>
                  </a:lnTo>
                  <a:lnTo>
                    <a:pt x="379" y="194"/>
                  </a:lnTo>
                  <a:lnTo>
                    <a:pt x="374" y="187"/>
                  </a:lnTo>
                  <a:lnTo>
                    <a:pt x="387" y="174"/>
                  </a:lnTo>
                  <a:lnTo>
                    <a:pt x="394" y="161"/>
                  </a:lnTo>
                  <a:lnTo>
                    <a:pt x="405" y="157"/>
                  </a:lnTo>
                  <a:lnTo>
                    <a:pt x="411" y="155"/>
                  </a:lnTo>
                  <a:lnTo>
                    <a:pt x="416" y="142"/>
                  </a:lnTo>
                  <a:lnTo>
                    <a:pt x="422" y="142"/>
                  </a:lnTo>
                  <a:lnTo>
                    <a:pt x="429" y="142"/>
                  </a:lnTo>
                  <a:lnTo>
                    <a:pt x="416" y="124"/>
                  </a:lnTo>
                  <a:lnTo>
                    <a:pt x="400" y="130"/>
                  </a:lnTo>
                  <a:lnTo>
                    <a:pt x="391" y="130"/>
                  </a:lnTo>
                  <a:lnTo>
                    <a:pt x="382" y="122"/>
                  </a:lnTo>
                  <a:lnTo>
                    <a:pt x="382" y="131"/>
                  </a:lnTo>
                  <a:lnTo>
                    <a:pt x="374" y="148"/>
                  </a:lnTo>
                  <a:lnTo>
                    <a:pt x="362" y="164"/>
                  </a:lnTo>
                  <a:lnTo>
                    <a:pt x="349" y="174"/>
                  </a:lnTo>
                  <a:lnTo>
                    <a:pt x="343" y="174"/>
                  </a:lnTo>
                  <a:lnTo>
                    <a:pt x="339" y="187"/>
                  </a:lnTo>
                  <a:lnTo>
                    <a:pt x="339" y="194"/>
                  </a:lnTo>
                  <a:lnTo>
                    <a:pt x="333" y="202"/>
                  </a:lnTo>
                  <a:lnTo>
                    <a:pt x="340" y="224"/>
                  </a:lnTo>
                  <a:lnTo>
                    <a:pt x="346" y="241"/>
                  </a:lnTo>
                  <a:lnTo>
                    <a:pt x="335" y="255"/>
                  </a:lnTo>
                  <a:lnTo>
                    <a:pt x="323" y="265"/>
                  </a:lnTo>
                  <a:lnTo>
                    <a:pt x="319" y="287"/>
                  </a:lnTo>
                  <a:lnTo>
                    <a:pt x="312" y="298"/>
                  </a:lnTo>
                  <a:lnTo>
                    <a:pt x="306" y="298"/>
                  </a:lnTo>
                  <a:lnTo>
                    <a:pt x="299" y="302"/>
                  </a:lnTo>
                  <a:lnTo>
                    <a:pt x="285" y="307"/>
                  </a:lnTo>
                  <a:lnTo>
                    <a:pt x="281" y="303"/>
                  </a:lnTo>
                  <a:lnTo>
                    <a:pt x="281" y="294"/>
                  </a:lnTo>
                  <a:lnTo>
                    <a:pt x="281" y="276"/>
                  </a:lnTo>
                  <a:lnTo>
                    <a:pt x="274" y="276"/>
                  </a:lnTo>
                  <a:lnTo>
                    <a:pt x="268" y="269"/>
                  </a:lnTo>
                  <a:lnTo>
                    <a:pt x="271" y="255"/>
                  </a:lnTo>
                  <a:lnTo>
                    <a:pt x="273" y="244"/>
                  </a:lnTo>
                  <a:lnTo>
                    <a:pt x="271" y="242"/>
                  </a:lnTo>
                  <a:lnTo>
                    <a:pt x="264" y="244"/>
                  </a:lnTo>
                  <a:lnTo>
                    <a:pt x="260" y="244"/>
                  </a:lnTo>
                  <a:lnTo>
                    <a:pt x="252" y="244"/>
                  </a:lnTo>
                  <a:lnTo>
                    <a:pt x="252" y="242"/>
                  </a:lnTo>
                  <a:lnTo>
                    <a:pt x="244" y="250"/>
                  </a:lnTo>
                  <a:lnTo>
                    <a:pt x="236" y="261"/>
                  </a:lnTo>
                  <a:lnTo>
                    <a:pt x="229" y="271"/>
                  </a:lnTo>
                  <a:lnTo>
                    <a:pt x="210" y="269"/>
                  </a:lnTo>
                  <a:lnTo>
                    <a:pt x="198" y="265"/>
                  </a:lnTo>
                  <a:lnTo>
                    <a:pt x="191" y="257"/>
                  </a:lnTo>
                  <a:lnTo>
                    <a:pt x="191" y="250"/>
                  </a:lnTo>
                  <a:lnTo>
                    <a:pt x="196" y="242"/>
                  </a:lnTo>
                  <a:lnTo>
                    <a:pt x="202" y="241"/>
                  </a:lnTo>
                  <a:lnTo>
                    <a:pt x="206" y="230"/>
                  </a:lnTo>
                  <a:lnTo>
                    <a:pt x="196" y="232"/>
                  </a:lnTo>
                  <a:lnTo>
                    <a:pt x="191" y="222"/>
                  </a:lnTo>
                  <a:lnTo>
                    <a:pt x="191" y="217"/>
                  </a:lnTo>
                  <a:lnTo>
                    <a:pt x="206" y="214"/>
                  </a:lnTo>
                  <a:lnTo>
                    <a:pt x="219" y="211"/>
                  </a:lnTo>
                  <a:lnTo>
                    <a:pt x="213" y="207"/>
                  </a:lnTo>
                  <a:lnTo>
                    <a:pt x="196" y="209"/>
                  </a:lnTo>
                  <a:lnTo>
                    <a:pt x="196" y="198"/>
                  </a:lnTo>
                  <a:lnTo>
                    <a:pt x="204" y="187"/>
                  </a:lnTo>
                  <a:lnTo>
                    <a:pt x="216" y="181"/>
                  </a:lnTo>
                  <a:lnTo>
                    <a:pt x="219" y="174"/>
                  </a:lnTo>
                  <a:lnTo>
                    <a:pt x="229" y="169"/>
                  </a:lnTo>
                  <a:lnTo>
                    <a:pt x="239" y="164"/>
                  </a:lnTo>
                  <a:lnTo>
                    <a:pt x="246" y="169"/>
                  </a:lnTo>
                  <a:lnTo>
                    <a:pt x="252" y="174"/>
                  </a:lnTo>
                  <a:lnTo>
                    <a:pt x="262" y="164"/>
                  </a:lnTo>
                  <a:lnTo>
                    <a:pt x="252" y="164"/>
                  </a:lnTo>
                  <a:lnTo>
                    <a:pt x="252" y="150"/>
                  </a:lnTo>
                  <a:lnTo>
                    <a:pt x="274" y="131"/>
                  </a:lnTo>
                  <a:lnTo>
                    <a:pt x="285" y="121"/>
                  </a:lnTo>
                  <a:lnTo>
                    <a:pt x="291" y="116"/>
                  </a:lnTo>
                  <a:lnTo>
                    <a:pt x="291" y="111"/>
                  </a:lnTo>
                  <a:lnTo>
                    <a:pt x="305" y="96"/>
                  </a:lnTo>
                  <a:lnTo>
                    <a:pt x="312" y="78"/>
                  </a:lnTo>
                  <a:lnTo>
                    <a:pt x="327" y="70"/>
                  </a:lnTo>
                  <a:lnTo>
                    <a:pt x="317" y="62"/>
                  </a:lnTo>
                  <a:lnTo>
                    <a:pt x="345" y="44"/>
                  </a:lnTo>
                  <a:lnTo>
                    <a:pt x="354" y="44"/>
                  </a:lnTo>
                  <a:lnTo>
                    <a:pt x="354" y="35"/>
                  </a:lnTo>
                  <a:lnTo>
                    <a:pt x="377" y="35"/>
                  </a:lnTo>
                  <a:lnTo>
                    <a:pt x="418" y="1"/>
                  </a:lnTo>
                  <a:lnTo>
                    <a:pt x="426" y="0"/>
                  </a:lnTo>
                  <a:lnTo>
                    <a:pt x="418" y="24"/>
                  </a:lnTo>
                  <a:lnTo>
                    <a:pt x="428" y="9"/>
                  </a:lnTo>
                  <a:lnTo>
                    <a:pt x="440" y="7"/>
                  </a:lnTo>
                  <a:lnTo>
                    <a:pt x="437" y="16"/>
                  </a:lnTo>
                  <a:lnTo>
                    <a:pt x="472" y="3"/>
                  </a:lnTo>
                  <a:lnTo>
                    <a:pt x="489" y="10"/>
                  </a:lnTo>
                  <a:lnTo>
                    <a:pt x="464" y="28"/>
                  </a:lnTo>
                  <a:lnTo>
                    <a:pt x="472" y="35"/>
                  </a:lnTo>
                  <a:lnTo>
                    <a:pt x="506" y="35"/>
                  </a:lnTo>
                  <a:lnTo>
                    <a:pt x="555" y="53"/>
                  </a:lnTo>
                  <a:lnTo>
                    <a:pt x="551" y="74"/>
                  </a:lnTo>
                  <a:lnTo>
                    <a:pt x="532" y="90"/>
                  </a:lnTo>
                  <a:lnTo>
                    <a:pt x="501" y="98"/>
                  </a:lnTo>
                  <a:lnTo>
                    <a:pt x="495" y="122"/>
                  </a:lnTo>
                  <a:lnTo>
                    <a:pt x="499" y="142"/>
                  </a:lnTo>
                  <a:lnTo>
                    <a:pt x="506" y="148"/>
                  </a:lnTo>
                  <a:lnTo>
                    <a:pt x="506" y="157"/>
                  </a:lnTo>
                  <a:lnTo>
                    <a:pt x="511" y="161"/>
                  </a:lnTo>
                  <a:lnTo>
                    <a:pt x="520" y="164"/>
                  </a:lnTo>
                  <a:lnTo>
                    <a:pt x="522" y="176"/>
                  </a:lnTo>
                  <a:lnTo>
                    <a:pt x="529" y="189"/>
                  </a:lnTo>
                  <a:lnTo>
                    <a:pt x="529" y="198"/>
                  </a:lnTo>
                  <a:lnTo>
                    <a:pt x="540" y="198"/>
                  </a:lnTo>
                  <a:lnTo>
                    <a:pt x="545" y="202"/>
                  </a:lnTo>
                  <a:lnTo>
                    <a:pt x="551" y="207"/>
                  </a:lnTo>
                  <a:lnTo>
                    <a:pt x="557" y="198"/>
                  </a:lnTo>
                  <a:lnTo>
                    <a:pt x="561" y="187"/>
                  </a:lnTo>
                  <a:lnTo>
                    <a:pt x="566" y="183"/>
                  </a:lnTo>
                  <a:lnTo>
                    <a:pt x="572" y="183"/>
                  </a:lnTo>
                  <a:lnTo>
                    <a:pt x="582" y="174"/>
                  </a:lnTo>
                  <a:lnTo>
                    <a:pt x="582" y="162"/>
                  </a:lnTo>
                  <a:lnTo>
                    <a:pt x="589" y="155"/>
                  </a:lnTo>
                  <a:lnTo>
                    <a:pt x="589" y="150"/>
                  </a:lnTo>
                  <a:lnTo>
                    <a:pt x="609" y="142"/>
                  </a:lnTo>
                  <a:lnTo>
                    <a:pt x="626" y="135"/>
                  </a:lnTo>
                  <a:lnTo>
                    <a:pt x="647" y="130"/>
                  </a:lnTo>
                  <a:lnTo>
                    <a:pt x="672" y="131"/>
                  </a:lnTo>
                  <a:lnTo>
                    <a:pt x="698" y="131"/>
                  </a:lnTo>
                  <a:lnTo>
                    <a:pt x="738" y="131"/>
                  </a:lnTo>
                  <a:lnTo>
                    <a:pt x="747" y="83"/>
                  </a:lnTo>
                  <a:lnTo>
                    <a:pt x="770" y="87"/>
                  </a:lnTo>
                  <a:lnTo>
                    <a:pt x="787" y="124"/>
                  </a:lnTo>
                  <a:lnTo>
                    <a:pt x="788" y="90"/>
                  </a:lnTo>
                  <a:lnTo>
                    <a:pt x="864" y="3"/>
                  </a:lnTo>
                  <a:lnTo>
                    <a:pt x="896" y="3"/>
                  </a:lnTo>
                  <a:lnTo>
                    <a:pt x="923" y="24"/>
                  </a:lnTo>
                  <a:lnTo>
                    <a:pt x="958" y="21"/>
                  </a:lnTo>
                  <a:lnTo>
                    <a:pt x="1004" y="53"/>
                  </a:lnTo>
                  <a:lnTo>
                    <a:pt x="1058" y="70"/>
                  </a:lnTo>
                  <a:lnTo>
                    <a:pt x="1095" y="68"/>
                  </a:lnTo>
                  <a:lnTo>
                    <a:pt x="1146" y="87"/>
                  </a:lnTo>
                  <a:lnTo>
                    <a:pt x="1186" y="87"/>
                  </a:lnTo>
                  <a:lnTo>
                    <a:pt x="1207" y="74"/>
                  </a:lnTo>
                  <a:lnTo>
                    <a:pt x="1255" y="74"/>
                  </a:lnTo>
                  <a:lnTo>
                    <a:pt x="1280" y="87"/>
                  </a:lnTo>
                  <a:lnTo>
                    <a:pt x="1341" y="87"/>
                  </a:lnTo>
                  <a:lnTo>
                    <a:pt x="1395" y="116"/>
                  </a:lnTo>
                  <a:lnTo>
                    <a:pt x="1494" y="111"/>
                  </a:lnTo>
                  <a:lnTo>
                    <a:pt x="1650" y="124"/>
                  </a:lnTo>
                  <a:lnTo>
                    <a:pt x="1723" y="162"/>
                  </a:lnTo>
                  <a:lnTo>
                    <a:pt x="1789" y="183"/>
                  </a:lnTo>
                  <a:lnTo>
                    <a:pt x="1828" y="207"/>
                  </a:lnTo>
                  <a:lnTo>
                    <a:pt x="1816" y="211"/>
                  </a:lnTo>
                  <a:lnTo>
                    <a:pt x="1789" y="198"/>
                  </a:lnTo>
                  <a:lnTo>
                    <a:pt x="1723" y="189"/>
                  </a:lnTo>
                  <a:lnTo>
                    <a:pt x="1739" y="207"/>
                  </a:lnTo>
                  <a:lnTo>
                    <a:pt x="1771" y="214"/>
                  </a:lnTo>
                  <a:lnTo>
                    <a:pt x="1762" y="241"/>
                  </a:lnTo>
                  <a:lnTo>
                    <a:pt x="1729" y="257"/>
                  </a:lnTo>
                  <a:lnTo>
                    <a:pt x="1722" y="283"/>
                  </a:lnTo>
                  <a:lnTo>
                    <a:pt x="1762" y="307"/>
                  </a:lnTo>
                  <a:lnTo>
                    <a:pt x="1789" y="341"/>
                  </a:lnTo>
                  <a:lnTo>
                    <a:pt x="1804" y="383"/>
                  </a:lnTo>
                  <a:lnTo>
                    <a:pt x="1787" y="389"/>
                  </a:lnTo>
                  <a:lnTo>
                    <a:pt x="1746" y="376"/>
                  </a:lnTo>
                  <a:lnTo>
                    <a:pt x="1704" y="343"/>
                  </a:lnTo>
                  <a:lnTo>
                    <a:pt x="1688" y="324"/>
                  </a:lnTo>
                  <a:lnTo>
                    <a:pt x="1679" y="298"/>
                  </a:lnTo>
                  <a:lnTo>
                    <a:pt x="1666" y="263"/>
                  </a:lnTo>
                  <a:lnTo>
                    <a:pt x="1651" y="250"/>
                  </a:lnTo>
                  <a:lnTo>
                    <a:pt x="1634" y="250"/>
                  </a:lnTo>
                  <a:lnTo>
                    <a:pt x="1622" y="253"/>
                  </a:lnTo>
                  <a:lnTo>
                    <a:pt x="1639" y="283"/>
                  </a:lnTo>
                  <a:lnTo>
                    <a:pt x="1596" y="287"/>
                  </a:lnTo>
                  <a:lnTo>
                    <a:pt x="1579" y="271"/>
                  </a:lnTo>
                  <a:lnTo>
                    <a:pt x="1545" y="276"/>
                  </a:lnTo>
                  <a:lnTo>
                    <a:pt x="1517" y="302"/>
                  </a:lnTo>
                  <a:lnTo>
                    <a:pt x="1517" y="312"/>
                  </a:lnTo>
                  <a:lnTo>
                    <a:pt x="1530" y="335"/>
                  </a:lnTo>
                  <a:lnTo>
                    <a:pt x="1569" y="341"/>
                  </a:lnTo>
                  <a:lnTo>
                    <a:pt x="1602" y="363"/>
                  </a:lnTo>
                  <a:lnTo>
                    <a:pt x="1660" y="430"/>
                  </a:lnTo>
                  <a:lnTo>
                    <a:pt x="1683" y="474"/>
                  </a:lnTo>
                  <a:lnTo>
                    <a:pt x="1685" y="519"/>
                  </a:lnTo>
                  <a:lnTo>
                    <a:pt x="1681" y="556"/>
                  </a:lnTo>
                  <a:lnTo>
                    <a:pt x="1666" y="556"/>
                  </a:lnTo>
                  <a:lnTo>
                    <a:pt x="1651" y="543"/>
                  </a:lnTo>
                  <a:lnTo>
                    <a:pt x="1629" y="562"/>
                  </a:lnTo>
                  <a:lnTo>
                    <a:pt x="1608" y="578"/>
                  </a:lnTo>
                  <a:lnTo>
                    <a:pt x="1606" y="608"/>
                  </a:lnTo>
                  <a:lnTo>
                    <a:pt x="1628" y="637"/>
                  </a:lnTo>
                  <a:lnTo>
                    <a:pt x="1616" y="664"/>
                  </a:lnTo>
                  <a:lnTo>
                    <a:pt x="1608" y="708"/>
                  </a:lnTo>
                  <a:lnTo>
                    <a:pt x="1639" y="737"/>
                  </a:lnTo>
                  <a:lnTo>
                    <a:pt x="1668" y="744"/>
                  </a:lnTo>
                  <a:lnTo>
                    <a:pt x="1702" y="775"/>
                  </a:lnTo>
                  <a:lnTo>
                    <a:pt x="1729" y="816"/>
                  </a:lnTo>
                  <a:lnTo>
                    <a:pt x="1733" y="877"/>
                  </a:lnTo>
                  <a:lnTo>
                    <a:pt x="1723" y="905"/>
                  </a:lnTo>
                  <a:lnTo>
                    <a:pt x="1691" y="927"/>
                  </a:lnTo>
                  <a:lnTo>
                    <a:pt x="1656" y="939"/>
                  </a:lnTo>
                  <a:lnTo>
                    <a:pt x="1633" y="959"/>
                  </a:lnTo>
                  <a:lnTo>
                    <a:pt x="1617" y="951"/>
                  </a:lnTo>
                  <a:lnTo>
                    <a:pt x="1608" y="959"/>
                  </a:lnTo>
                  <a:lnTo>
                    <a:pt x="1605" y="1005"/>
                  </a:lnTo>
                  <a:lnTo>
                    <a:pt x="1613" y="1027"/>
                  </a:lnTo>
                  <a:lnTo>
                    <a:pt x="1650" y="1055"/>
                  </a:lnTo>
                  <a:lnTo>
                    <a:pt x="1662" y="1089"/>
                  </a:lnTo>
                  <a:lnTo>
                    <a:pt x="1677" y="1107"/>
                  </a:lnTo>
                  <a:lnTo>
                    <a:pt x="1674" y="1139"/>
                  </a:lnTo>
                  <a:lnTo>
                    <a:pt x="1650" y="1161"/>
                  </a:lnTo>
                  <a:lnTo>
                    <a:pt x="1623" y="1161"/>
                  </a:lnTo>
                  <a:lnTo>
                    <a:pt x="1583" y="1128"/>
                  </a:lnTo>
                  <a:lnTo>
                    <a:pt x="1553" y="1109"/>
                  </a:lnTo>
                  <a:lnTo>
                    <a:pt x="1545" y="1105"/>
                  </a:lnTo>
                  <a:lnTo>
                    <a:pt x="1533" y="1126"/>
                  </a:lnTo>
                  <a:lnTo>
                    <a:pt x="1536" y="1153"/>
                  </a:lnTo>
                  <a:lnTo>
                    <a:pt x="1546" y="1176"/>
                  </a:lnTo>
                  <a:lnTo>
                    <a:pt x="1551" y="1207"/>
                  </a:lnTo>
                  <a:lnTo>
                    <a:pt x="1577" y="1220"/>
                  </a:lnTo>
                  <a:lnTo>
                    <a:pt x="1569" y="1241"/>
                  </a:lnTo>
                  <a:lnTo>
                    <a:pt x="1573" y="1266"/>
                  </a:lnTo>
                  <a:lnTo>
                    <a:pt x="1579" y="1293"/>
                  </a:lnTo>
                  <a:lnTo>
                    <a:pt x="1562" y="1287"/>
                  </a:lnTo>
                  <a:lnTo>
                    <a:pt x="1545" y="1261"/>
                  </a:lnTo>
                  <a:lnTo>
                    <a:pt x="1546" y="1228"/>
                  </a:lnTo>
                  <a:lnTo>
                    <a:pt x="1539" y="1218"/>
                  </a:lnTo>
                  <a:lnTo>
                    <a:pt x="1533" y="1181"/>
                  </a:lnTo>
                  <a:lnTo>
                    <a:pt x="1523" y="1171"/>
                  </a:lnTo>
                  <a:lnTo>
                    <a:pt x="1519" y="1120"/>
                  </a:lnTo>
                  <a:lnTo>
                    <a:pt x="1508" y="1089"/>
                  </a:lnTo>
                  <a:lnTo>
                    <a:pt x="1487" y="1059"/>
                  </a:lnTo>
                  <a:lnTo>
                    <a:pt x="1451" y="1046"/>
                  </a:lnTo>
                  <a:lnTo>
                    <a:pt x="1424" y="1018"/>
                  </a:lnTo>
                  <a:lnTo>
                    <a:pt x="1413" y="1000"/>
                  </a:lnTo>
                  <a:lnTo>
                    <a:pt x="1395" y="975"/>
                  </a:lnTo>
                  <a:lnTo>
                    <a:pt x="1367" y="925"/>
                  </a:lnTo>
                  <a:lnTo>
                    <a:pt x="1341" y="930"/>
                  </a:lnTo>
                  <a:lnTo>
                    <a:pt x="1307" y="953"/>
                  </a:lnTo>
                  <a:lnTo>
                    <a:pt x="1293" y="973"/>
                  </a:lnTo>
                  <a:lnTo>
                    <a:pt x="1263" y="1012"/>
                  </a:lnTo>
                  <a:lnTo>
                    <a:pt x="1245" y="1053"/>
                  </a:lnTo>
                  <a:lnTo>
                    <a:pt x="1234" y="1066"/>
                  </a:lnTo>
                  <a:lnTo>
                    <a:pt x="1245" y="1112"/>
                  </a:lnTo>
                  <a:lnTo>
                    <a:pt x="1240" y="1161"/>
                  </a:lnTo>
                  <a:lnTo>
                    <a:pt x="1216" y="1192"/>
                  </a:lnTo>
                  <a:lnTo>
                    <a:pt x="1197" y="1194"/>
                  </a:lnTo>
                  <a:lnTo>
                    <a:pt x="1168" y="1131"/>
                  </a:lnTo>
                  <a:lnTo>
                    <a:pt x="1145" y="1085"/>
                  </a:lnTo>
                  <a:lnTo>
                    <a:pt x="1093" y="992"/>
                  </a:lnTo>
                  <a:lnTo>
                    <a:pt x="1089" y="959"/>
                  </a:lnTo>
                  <a:lnTo>
                    <a:pt x="1079" y="944"/>
                  </a:lnTo>
                  <a:lnTo>
                    <a:pt x="1072" y="964"/>
                  </a:lnTo>
                  <a:lnTo>
                    <a:pt x="1029" y="914"/>
                  </a:lnTo>
                  <a:lnTo>
                    <a:pt x="969" y="877"/>
                  </a:lnTo>
                  <a:lnTo>
                    <a:pt x="931" y="884"/>
                  </a:lnTo>
                  <a:lnTo>
                    <a:pt x="881" y="878"/>
                  </a:lnTo>
                  <a:lnTo>
                    <a:pt x="853" y="851"/>
                  </a:lnTo>
                  <a:lnTo>
                    <a:pt x="825" y="858"/>
                  </a:lnTo>
                  <a:lnTo>
                    <a:pt x="787" y="846"/>
                  </a:lnTo>
                  <a:lnTo>
                    <a:pt x="704" y="746"/>
                  </a:lnTo>
                  <a:lnTo>
                    <a:pt x="705" y="786"/>
                  </a:lnTo>
                  <a:lnTo>
                    <a:pt x="732" y="844"/>
                  </a:lnTo>
                  <a:lnTo>
                    <a:pt x="759" y="878"/>
                  </a:lnTo>
                  <a:lnTo>
                    <a:pt x="792" y="898"/>
                  </a:lnTo>
                  <a:lnTo>
                    <a:pt x="823" y="884"/>
                  </a:lnTo>
                  <a:lnTo>
                    <a:pt x="852" y="884"/>
                  </a:lnTo>
                  <a:lnTo>
                    <a:pt x="885" y="919"/>
                  </a:lnTo>
                  <a:lnTo>
                    <a:pt x="904" y="944"/>
                  </a:lnTo>
                  <a:lnTo>
                    <a:pt x="902" y="959"/>
                  </a:lnTo>
                  <a:lnTo>
                    <a:pt x="842" y="1035"/>
                  </a:lnTo>
                  <a:lnTo>
                    <a:pt x="804" y="1060"/>
                  </a:lnTo>
                  <a:lnTo>
                    <a:pt x="719" y="1101"/>
                  </a:lnTo>
                  <a:lnTo>
                    <a:pt x="695" y="1109"/>
                  </a:lnTo>
                  <a:lnTo>
                    <a:pt x="678" y="1101"/>
                  </a:lnTo>
                  <a:lnTo>
                    <a:pt x="675" y="1085"/>
                  </a:lnTo>
                  <a:lnTo>
                    <a:pt x="672" y="1060"/>
                  </a:lnTo>
                  <a:lnTo>
                    <a:pt x="665" y="1040"/>
                  </a:lnTo>
                  <a:lnTo>
                    <a:pt x="653" y="1021"/>
                  </a:lnTo>
                  <a:lnTo>
                    <a:pt x="643" y="1005"/>
                  </a:lnTo>
                  <a:lnTo>
                    <a:pt x="630" y="985"/>
                  </a:lnTo>
                  <a:lnTo>
                    <a:pt x="620" y="971"/>
                  </a:lnTo>
                  <a:lnTo>
                    <a:pt x="615" y="953"/>
                  </a:lnTo>
                  <a:lnTo>
                    <a:pt x="603" y="935"/>
                  </a:lnTo>
                  <a:lnTo>
                    <a:pt x="582" y="898"/>
                  </a:lnTo>
                  <a:lnTo>
                    <a:pt x="572" y="878"/>
                  </a:lnTo>
                  <a:lnTo>
                    <a:pt x="561" y="860"/>
                  </a:lnTo>
                  <a:lnTo>
                    <a:pt x="538" y="825"/>
                  </a:lnTo>
                  <a:lnTo>
                    <a:pt x="526" y="808"/>
                  </a:lnTo>
                  <a:lnTo>
                    <a:pt x="517" y="796"/>
                  </a:lnTo>
                  <a:lnTo>
                    <a:pt x="505" y="771"/>
                  </a:lnTo>
                  <a:lnTo>
                    <a:pt x="540" y="746"/>
                  </a:lnTo>
                  <a:lnTo>
                    <a:pt x="555" y="696"/>
                  </a:lnTo>
                  <a:lnTo>
                    <a:pt x="523" y="682"/>
                  </a:lnTo>
                  <a:lnTo>
                    <a:pt x="477" y="686"/>
                  </a:lnTo>
                  <a:lnTo>
                    <a:pt x="464" y="684"/>
                  </a:lnTo>
                  <a:lnTo>
                    <a:pt x="460" y="684"/>
                  </a:lnTo>
                  <a:lnTo>
                    <a:pt x="454" y="684"/>
                  </a:lnTo>
                  <a:lnTo>
                    <a:pt x="449" y="684"/>
                  </a:lnTo>
                  <a:lnTo>
                    <a:pt x="446" y="671"/>
                  </a:lnTo>
                  <a:lnTo>
                    <a:pt x="445" y="664"/>
                  </a:lnTo>
                  <a:lnTo>
                    <a:pt x="445" y="649"/>
                  </a:lnTo>
                  <a:lnTo>
                    <a:pt x="434" y="641"/>
                  </a:lnTo>
                  <a:lnTo>
                    <a:pt x="434" y="630"/>
                  </a:lnTo>
                  <a:lnTo>
                    <a:pt x="428" y="628"/>
                  </a:lnTo>
                  <a:lnTo>
                    <a:pt x="423" y="619"/>
                  </a:lnTo>
                  <a:lnTo>
                    <a:pt x="422" y="612"/>
                  </a:lnTo>
                  <a:lnTo>
                    <a:pt x="418" y="605"/>
                  </a:lnTo>
                  <a:lnTo>
                    <a:pt x="416" y="599"/>
                  </a:lnTo>
                  <a:lnTo>
                    <a:pt x="406" y="599"/>
                  </a:lnTo>
                  <a:lnTo>
                    <a:pt x="395" y="599"/>
                  </a:lnTo>
                  <a:lnTo>
                    <a:pt x="394" y="599"/>
                  </a:lnTo>
                  <a:lnTo>
                    <a:pt x="391" y="608"/>
                  </a:lnTo>
                  <a:lnTo>
                    <a:pt x="391" y="619"/>
                  </a:lnTo>
                  <a:lnTo>
                    <a:pt x="391" y="630"/>
                  </a:lnTo>
                  <a:lnTo>
                    <a:pt x="391" y="643"/>
                  </a:lnTo>
                  <a:lnTo>
                    <a:pt x="391" y="653"/>
                  </a:lnTo>
                  <a:lnTo>
                    <a:pt x="385" y="656"/>
                  </a:lnTo>
                  <a:lnTo>
                    <a:pt x="379" y="664"/>
                  </a:lnTo>
                  <a:lnTo>
                    <a:pt x="371" y="653"/>
                  </a:lnTo>
                  <a:lnTo>
                    <a:pt x="362" y="636"/>
                  </a:lnTo>
                  <a:lnTo>
                    <a:pt x="362" y="617"/>
                  </a:lnTo>
                  <a:lnTo>
                    <a:pt x="354" y="591"/>
                  </a:lnTo>
                  <a:lnTo>
                    <a:pt x="346" y="575"/>
                  </a:lnTo>
                  <a:lnTo>
                    <a:pt x="335" y="565"/>
                  </a:lnTo>
                  <a:lnTo>
                    <a:pt x="323" y="556"/>
                  </a:lnTo>
                  <a:lnTo>
                    <a:pt x="317" y="541"/>
                  </a:lnTo>
                  <a:lnTo>
                    <a:pt x="311" y="530"/>
                  </a:lnTo>
                  <a:lnTo>
                    <a:pt x="302" y="528"/>
                  </a:lnTo>
                  <a:lnTo>
                    <a:pt x="299" y="525"/>
                  </a:lnTo>
                  <a:lnTo>
                    <a:pt x="288" y="525"/>
                  </a:lnTo>
                  <a:lnTo>
                    <a:pt x="281" y="532"/>
                  </a:lnTo>
                  <a:lnTo>
                    <a:pt x="274" y="541"/>
                  </a:lnTo>
                  <a:lnTo>
                    <a:pt x="289" y="553"/>
                  </a:lnTo>
                  <a:lnTo>
                    <a:pt x="300" y="565"/>
                  </a:lnTo>
                  <a:lnTo>
                    <a:pt x="312" y="582"/>
                  </a:lnTo>
                  <a:lnTo>
                    <a:pt x="319" y="591"/>
                  </a:lnTo>
                  <a:lnTo>
                    <a:pt x="333" y="599"/>
                  </a:lnTo>
                  <a:lnTo>
                    <a:pt x="340" y="612"/>
                  </a:lnTo>
                  <a:lnTo>
                    <a:pt x="333" y="625"/>
                  </a:lnTo>
                  <a:lnTo>
                    <a:pt x="327" y="619"/>
                  </a:lnTo>
                  <a:lnTo>
                    <a:pt x="327" y="612"/>
                  </a:lnTo>
                  <a:lnTo>
                    <a:pt x="323" y="630"/>
                  </a:lnTo>
                  <a:lnTo>
                    <a:pt x="322" y="645"/>
                  </a:lnTo>
                  <a:lnTo>
                    <a:pt x="311" y="651"/>
                  </a:lnTo>
                  <a:lnTo>
                    <a:pt x="316" y="630"/>
                  </a:lnTo>
                  <a:lnTo>
                    <a:pt x="312" y="619"/>
                  </a:lnTo>
                  <a:lnTo>
                    <a:pt x="305" y="612"/>
                  </a:lnTo>
                  <a:lnTo>
                    <a:pt x="299" y="608"/>
                  </a:lnTo>
                  <a:lnTo>
                    <a:pt x="291" y="603"/>
                  </a:lnTo>
                  <a:lnTo>
                    <a:pt x="281" y="596"/>
                  </a:lnTo>
                  <a:lnTo>
                    <a:pt x="274" y="585"/>
                  </a:lnTo>
                  <a:lnTo>
                    <a:pt x="268" y="578"/>
                  </a:lnTo>
                  <a:lnTo>
                    <a:pt x="260" y="571"/>
                  </a:lnTo>
                  <a:lnTo>
                    <a:pt x="252" y="562"/>
                  </a:lnTo>
                  <a:lnTo>
                    <a:pt x="252" y="551"/>
                  </a:lnTo>
                  <a:lnTo>
                    <a:pt x="246" y="548"/>
                  </a:lnTo>
                  <a:lnTo>
                    <a:pt x="239" y="537"/>
                  </a:lnTo>
                  <a:lnTo>
                    <a:pt x="229" y="537"/>
                  </a:lnTo>
                  <a:lnTo>
                    <a:pt x="214" y="541"/>
                  </a:lnTo>
                  <a:lnTo>
                    <a:pt x="204" y="537"/>
                  </a:lnTo>
                  <a:lnTo>
                    <a:pt x="179" y="541"/>
                  </a:lnTo>
                  <a:lnTo>
                    <a:pt x="164" y="543"/>
                  </a:lnTo>
                  <a:lnTo>
                    <a:pt x="158" y="548"/>
                  </a:lnTo>
                  <a:lnTo>
                    <a:pt x="158" y="562"/>
                  </a:lnTo>
                  <a:lnTo>
                    <a:pt x="158" y="575"/>
                  </a:lnTo>
                  <a:lnTo>
                    <a:pt x="146" y="585"/>
                  </a:lnTo>
                  <a:lnTo>
                    <a:pt x="141" y="595"/>
                  </a:lnTo>
                  <a:lnTo>
                    <a:pt x="136" y="599"/>
                  </a:lnTo>
                  <a:lnTo>
                    <a:pt x="130" y="608"/>
                  </a:lnTo>
                  <a:lnTo>
                    <a:pt x="127" y="617"/>
                  </a:lnTo>
                  <a:lnTo>
                    <a:pt x="135" y="623"/>
                  </a:lnTo>
                  <a:lnTo>
                    <a:pt x="135" y="636"/>
                  </a:lnTo>
                  <a:lnTo>
                    <a:pt x="130" y="641"/>
                  </a:lnTo>
                  <a:lnTo>
                    <a:pt x="127" y="651"/>
                  </a:lnTo>
                  <a:lnTo>
                    <a:pt x="121" y="664"/>
                  </a:lnTo>
                  <a:lnTo>
                    <a:pt x="113" y="658"/>
                  </a:lnTo>
                  <a:lnTo>
                    <a:pt x="109" y="662"/>
                  </a:lnTo>
                  <a:lnTo>
                    <a:pt x="104" y="666"/>
                  </a:lnTo>
                  <a:lnTo>
                    <a:pt x="94" y="669"/>
                  </a:lnTo>
                  <a:lnTo>
                    <a:pt x="82" y="682"/>
                  </a:lnTo>
                  <a:lnTo>
                    <a:pt x="71" y="684"/>
                  </a:lnTo>
                  <a:lnTo>
                    <a:pt x="63" y="684"/>
                  </a:lnTo>
                  <a:lnTo>
                    <a:pt x="53" y="684"/>
                  </a:lnTo>
                  <a:lnTo>
                    <a:pt x="32" y="686"/>
                  </a:lnTo>
                  <a:lnTo>
                    <a:pt x="21" y="686"/>
                  </a:lnTo>
                  <a:lnTo>
                    <a:pt x="15" y="671"/>
                  </a:lnTo>
                  <a:lnTo>
                    <a:pt x="13" y="656"/>
                  </a:lnTo>
                  <a:lnTo>
                    <a:pt x="9" y="641"/>
                  </a:lnTo>
                  <a:lnTo>
                    <a:pt x="9" y="623"/>
                  </a:lnTo>
                  <a:lnTo>
                    <a:pt x="9" y="605"/>
                  </a:lnTo>
                  <a:lnTo>
                    <a:pt x="0" y="578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5" name=""/>
            <p:cNvSpPr/>
            <p:nvPr/>
          </p:nvSpPr>
          <p:spPr>
            <a:xfrm>
              <a:off x="480" y="1596"/>
              <a:ext cx="1077" cy="1116"/>
            </a:xfrm>
            <a:custGeom>
              <a:pathLst>
                <a:path w="1077" h="1116">
                  <a:moveTo>
                    <a:pt x="0" y="286"/>
                  </a:moveTo>
                  <a:lnTo>
                    <a:pt x="50" y="247"/>
                  </a:lnTo>
                  <a:lnTo>
                    <a:pt x="79" y="232"/>
                  </a:lnTo>
                  <a:lnTo>
                    <a:pt x="83" y="210"/>
                  </a:lnTo>
                  <a:lnTo>
                    <a:pt x="61" y="193"/>
                  </a:lnTo>
                  <a:lnTo>
                    <a:pt x="58" y="166"/>
                  </a:lnTo>
                  <a:lnTo>
                    <a:pt x="68" y="160"/>
                  </a:lnTo>
                  <a:lnTo>
                    <a:pt x="67" y="146"/>
                  </a:lnTo>
                  <a:lnTo>
                    <a:pt x="105" y="140"/>
                  </a:lnTo>
                  <a:lnTo>
                    <a:pt x="117" y="121"/>
                  </a:lnTo>
                  <a:lnTo>
                    <a:pt x="120" y="100"/>
                  </a:lnTo>
                  <a:lnTo>
                    <a:pt x="151" y="94"/>
                  </a:lnTo>
                  <a:lnTo>
                    <a:pt x="155" y="77"/>
                  </a:lnTo>
                  <a:lnTo>
                    <a:pt x="122" y="66"/>
                  </a:lnTo>
                  <a:lnTo>
                    <a:pt x="139" y="55"/>
                  </a:lnTo>
                  <a:lnTo>
                    <a:pt x="189" y="55"/>
                  </a:lnTo>
                  <a:lnTo>
                    <a:pt x="205" y="39"/>
                  </a:lnTo>
                  <a:lnTo>
                    <a:pt x="227" y="35"/>
                  </a:lnTo>
                  <a:lnTo>
                    <a:pt x="241" y="21"/>
                  </a:lnTo>
                  <a:lnTo>
                    <a:pt x="258" y="46"/>
                  </a:lnTo>
                  <a:lnTo>
                    <a:pt x="319" y="44"/>
                  </a:lnTo>
                  <a:lnTo>
                    <a:pt x="351" y="66"/>
                  </a:lnTo>
                  <a:lnTo>
                    <a:pt x="447" y="59"/>
                  </a:lnTo>
                  <a:lnTo>
                    <a:pt x="461" y="48"/>
                  </a:lnTo>
                  <a:lnTo>
                    <a:pt x="498" y="66"/>
                  </a:lnTo>
                  <a:lnTo>
                    <a:pt x="536" y="87"/>
                  </a:lnTo>
                  <a:lnTo>
                    <a:pt x="556" y="79"/>
                  </a:lnTo>
                  <a:lnTo>
                    <a:pt x="566" y="66"/>
                  </a:lnTo>
                  <a:lnTo>
                    <a:pt x="599" y="77"/>
                  </a:lnTo>
                  <a:lnTo>
                    <a:pt x="577" y="59"/>
                  </a:lnTo>
                  <a:lnTo>
                    <a:pt x="558" y="60"/>
                  </a:lnTo>
                  <a:lnTo>
                    <a:pt x="525" y="66"/>
                  </a:lnTo>
                  <a:lnTo>
                    <a:pt x="513" y="46"/>
                  </a:lnTo>
                  <a:lnTo>
                    <a:pt x="496" y="35"/>
                  </a:lnTo>
                  <a:lnTo>
                    <a:pt x="496" y="18"/>
                  </a:lnTo>
                  <a:lnTo>
                    <a:pt x="498" y="1"/>
                  </a:lnTo>
                  <a:lnTo>
                    <a:pt x="516" y="0"/>
                  </a:lnTo>
                  <a:lnTo>
                    <a:pt x="533" y="14"/>
                  </a:lnTo>
                  <a:lnTo>
                    <a:pt x="536" y="5"/>
                  </a:lnTo>
                  <a:lnTo>
                    <a:pt x="552" y="0"/>
                  </a:lnTo>
                  <a:lnTo>
                    <a:pt x="571" y="10"/>
                  </a:lnTo>
                  <a:lnTo>
                    <a:pt x="581" y="1"/>
                  </a:lnTo>
                  <a:lnTo>
                    <a:pt x="589" y="14"/>
                  </a:lnTo>
                  <a:lnTo>
                    <a:pt x="591" y="31"/>
                  </a:lnTo>
                  <a:lnTo>
                    <a:pt x="618" y="44"/>
                  </a:lnTo>
                  <a:lnTo>
                    <a:pt x="606" y="55"/>
                  </a:lnTo>
                  <a:lnTo>
                    <a:pt x="606" y="71"/>
                  </a:lnTo>
                  <a:lnTo>
                    <a:pt x="653" y="77"/>
                  </a:lnTo>
                  <a:lnTo>
                    <a:pt x="666" y="55"/>
                  </a:lnTo>
                  <a:lnTo>
                    <a:pt x="657" y="44"/>
                  </a:lnTo>
                  <a:lnTo>
                    <a:pt x="635" y="46"/>
                  </a:lnTo>
                  <a:lnTo>
                    <a:pt x="640" y="21"/>
                  </a:lnTo>
                  <a:lnTo>
                    <a:pt x="682" y="35"/>
                  </a:lnTo>
                  <a:lnTo>
                    <a:pt x="690" y="53"/>
                  </a:lnTo>
                  <a:lnTo>
                    <a:pt x="725" y="53"/>
                  </a:lnTo>
                  <a:lnTo>
                    <a:pt x="754" y="73"/>
                  </a:lnTo>
                  <a:lnTo>
                    <a:pt x="771" y="66"/>
                  </a:lnTo>
                  <a:lnTo>
                    <a:pt x="788" y="87"/>
                  </a:lnTo>
                  <a:lnTo>
                    <a:pt x="771" y="107"/>
                  </a:lnTo>
                  <a:lnTo>
                    <a:pt x="754" y="92"/>
                  </a:lnTo>
                  <a:lnTo>
                    <a:pt x="746" y="98"/>
                  </a:lnTo>
                  <a:lnTo>
                    <a:pt x="732" y="110"/>
                  </a:lnTo>
                  <a:lnTo>
                    <a:pt x="711" y="125"/>
                  </a:lnTo>
                  <a:lnTo>
                    <a:pt x="723" y="140"/>
                  </a:lnTo>
                  <a:lnTo>
                    <a:pt x="701" y="144"/>
                  </a:lnTo>
                  <a:lnTo>
                    <a:pt x="687" y="168"/>
                  </a:lnTo>
                  <a:lnTo>
                    <a:pt x="668" y="198"/>
                  </a:lnTo>
                  <a:lnTo>
                    <a:pt x="695" y="225"/>
                  </a:lnTo>
                  <a:lnTo>
                    <a:pt x="711" y="255"/>
                  </a:lnTo>
                  <a:lnTo>
                    <a:pt x="750" y="261"/>
                  </a:lnTo>
                  <a:lnTo>
                    <a:pt x="783" y="255"/>
                  </a:lnTo>
                  <a:lnTo>
                    <a:pt x="799" y="268"/>
                  </a:lnTo>
                  <a:lnTo>
                    <a:pt x="788" y="279"/>
                  </a:lnTo>
                  <a:lnTo>
                    <a:pt x="782" y="293"/>
                  </a:lnTo>
                  <a:lnTo>
                    <a:pt x="798" y="320"/>
                  </a:lnTo>
                  <a:lnTo>
                    <a:pt x="800" y="345"/>
                  </a:lnTo>
                  <a:lnTo>
                    <a:pt x="820" y="352"/>
                  </a:lnTo>
                  <a:lnTo>
                    <a:pt x="846" y="332"/>
                  </a:lnTo>
                  <a:lnTo>
                    <a:pt x="839" y="307"/>
                  </a:lnTo>
                  <a:lnTo>
                    <a:pt x="816" y="286"/>
                  </a:lnTo>
                  <a:lnTo>
                    <a:pt x="841" y="261"/>
                  </a:lnTo>
                  <a:lnTo>
                    <a:pt x="820" y="214"/>
                  </a:lnTo>
                  <a:lnTo>
                    <a:pt x="800" y="198"/>
                  </a:lnTo>
                  <a:lnTo>
                    <a:pt x="816" y="180"/>
                  </a:lnTo>
                  <a:lnTo>
                    <a:pt x="811" y="160"/>
                  </a:lnTo>
                  <a:lnTo>
                    <a:pt x="825" y="144"/>
                  </a:lnTo>
                  <a:lnTo>
                    <a:pt x="846" y="160"/>
                  </a:lnTo>
                  <a:lnTo>
                    <a:pt x="892" y="212"/>
                  </a:lnTo>
                  <a:lnTo>
                    <a:pt x="920" y="218"/>
                  </a:lnTo>
                  <a:lnTo>
                    <a:pt x="926" y="207"/>
                  </a:lnTo>
                  <a:lnTo>
                    <a:pt x="920" y="177"/>
                  </a:lnTo>
                  <a:lnTo>
                    <a:pt x="938" y="180"/>
                  </a:lnTo>
                  <a:lnTo>
                    <a:pt x="964" y="214"/>
                  </a:lnTo>
                  <a:lnTo>
                    <a:pt x="969" y="231"/>
                  </a:lnTo>
                  <a:lnTo>
                    <a:pt x="987" y="240"/>
                  </a:lnTo>
                  <a:lnTo>
                    <a:pt x="1021" y="259"/>
                  </a:lnTo>
                  <a:lnTo>
                    <a:pt x="1036" y="281"/>
                  </a:lnTo>
                  <a:lnTo>
                    <a:pt x="1062" y="299"/>
                  </a:lnTo>
                  <a:lnTo>
                    <a:pt x="1074" y="307"/>
                  </a:lnTo>
                  <a:lnTo>
                    <a:pt x="1076" y="320"/>
                  </a:lnTo>
                  <a:lnTo>
                    <a:pt x="1058" y="331"/>
                  </a:lnTo>
                  <a:lnTo>
                    <a:pt x="1046" y="320"/>
                  </a:lnTo>
                  <a:lnTo>
                    <a:pt x="1034" y="320"/>
                  </a:lnTo>
                  <a:lnTo>
                    <a:pt x="1029" y="347"/>
                  </a:lnTo>
                  <a:lnTo>
                    <a:pt x="1014" y="352"/>
                  </a:lnTo>
                  <a:lnTo>
                    <a:pt x="998" y="340"/>
                  </a:lnTo>
                  <a:lnTo>
                    <a:pt x="959" y="340"/>
                  </a:lnTo>
                  <a:lnTo>
                    <a:pt x="953" y="371"/>
                  </a:lnTo>
                  <a:lnTo>
                    <a:pt x="964" y="388"/>
                  </a:lnTo>
                  <a:lnTo>
                    <a:pt x="981" y="377"/>
                  </a:lnTo>
                  <a:lnTo>
                    <a:pt x="993" y="371"/>
                  </a:lnTo>
                  <a:lnTo>
                    <a:pt x="1007" y="386"/>
                  </a:lnTo>
                  <a:lnTo>
                    <a:pt x="987" y="404"/>
                  </a:lnTo>
                  <a:lnTo>
                    <a:pt x="1007" y="425"/>
                  </a:lnTo>
                  <a:lnTo>
                    <a:pt x="1034" y="432"/>
                  </a:lnTo>
                  <a:lnTo>
                    <a:pt x="1029" y="445"/>
                  </a:lnTo>
                  <a:lnTo>
                    <a:pt x="1023" y="447"/>
                  </a:lnTo>
                  <a:lnTo>
                    <a:pt x="998" y="513"/>
                  </a:lnTo>
                  <a:lnTo>
                    <a:pt x="998" y="471"/>
                  </a:lnTo>
                  <a:lnTo>
                    <a:pt x="1011" y="451"/>
                  </a:lnTo>
                  <a:lnTo>
                    <a:pt x="998" y="438"/>
                  </a:lnTo>
                  <a:lnTo>
                    <a:pt x="984" y="451"/>
                  </a:lnTo>
                  <a:lnTo>
                    <a:pt x="992" y="463"/>
                  </a:lnTo>
                  <a:lnTo>
                    <a:pt x="981" y="472"/>
                  </a:lnTo>
                  <a:lnTo>
                    <a:pt x="965" y="484"/>
                  </a:lnTo>
                  <a:lnTo>
                    <a:pt x="969" y="508"/>
                  </a:lnTo>
                  <a:lnTo>
                    <a:pt x="953" y="521"/>
                  </a:lnTo>
                  <a:lnTo>
                    <a:pt x="929" y="526"/>
                  </a:lnTo>
                  <a:lnTo>
                    <a:pt x="938" y="542"/>
                  </a:lnTo>
                  <a:lnTo>
                    <a:pt x="929" y="560"/>
                  </a:lnTo>
                  <a:lnTo>
                    <a:pt x="938" y="574"/>
                  </a:lnTo>
                  <a:lnTo>
                    <a:pt x="924" y="606"/>
                  </a:lnTo>
                  <a:lnTo>
                    <a:pt x="920" y="632"/>
                  </a:lnTo>
                  <a:lnTo>
                    <a:pt x="899" y="651"/>
                  </a:lnTo>
                  <a:lnTo>
                    <a:pt x="874" y="693"/>
                  </a:lnTo>
                  <a:lnTo>
                    <a:pt x="874" y="719"/>
                  </a:lnTo>
                  <a:lnTo>
                    <a:pt x="880" y="746"/>
                  </a:lnTo>
                  <a:lnTo>
                    <a:pt x="892" y="780"/>
                  </a:lnTo>
                  <a:lnTo>
                    <a:pt x="897" y="807"/>
                  </a:lnTo>
                  <a:lnTo>
                    <a:pt x="886" y="821"/>
                  </a:lnTo>
                  <a:lnTo>
                    <a:pt x="874" y="813"/>
                  </a:lnTo>
                  <a:lnTo>
                    <a:pt x="874" y="798"/>
                  </a:lnTo>
                  <a:lnTo>
                    <a:pt x="866" y="760"/>
                  </a:lnTo>
                  <a:lnTo>
                    <a:pt x="854" y="752"/>
                  </a:lnTo>
                  <a:lnTo>
                    <a:pt x="849" y="733"/>
                  </a:lnTo>
                  <a:lnTo>
                    <a:pt x="837" y="733"/>
                  </a:lnTo>
                  <a:lnTo>
                    <a:pt x="820" y="719"/>
                  </a:lnTo>
                  <a:lnTo>
                    <a:pt x="805" y="724"/>
                  </a:lnTo>
                  <a:lnTo>
                    <a:pt x="788" y="713"/>
                  </a:lnTo>
                  <a:lnTo>
                    <a:pt x="771" y="724"/>
                  </a:lnTo>
                  <a:lnTo>
                    <a:pt x="740" y="717"/>
                  </a:lnTo>
                  <a:lnTo>
                    <a:pt x="761" y="744"/>
                  </a:lnTo>
                  <a:lnTo>
                    <a:pt x="732" y="741"/>
                  </a:lnTo>
                  <a:lnTo>
                    <a:pt x="711" y="719"/>
                  </a:lnTo>
                  <a:lnTo>
                    <a:pt x="678" y="719"/>
                  </a:lnTo>
                  <a:lnTo>
                    <a:pt x="687" y="752"/>
                  </a:lnTo>
                  <a:lnTo>
                    <a:pt x="660" y="744"/>
                  </a:lnTo>
                  <a:lnTo>
                    <a:pt x="649" y="780"/>
                  </a:lnTo>
                  <a:lnTo>
                    <a:pt x="657" y="793"/>
                  </a:lnTo>
                  <a:lnTo>
                    <a:pt x="649" y="828"/>
                  </a:lnTo>
                  <a:lnTo>
                    <a:pt x="660" y="874"/>
                  </a:lnTo>
                  <a:lnTo>
                    <a:pt x="672" y="902"/>
                  </a:lnTo>
                  <a:lnTo>
                    <a:pt x="687" y="930"/>
                  </a:lnTo>
                  <a:lnTo>
                    <a:pt x="732" y="928"/>
                  </a:lnTo>
                  <a:lnTo>
                    <a:pt x="750" y="926"/>
                  </a:lnTo>
                  <a:lnTo>
                    <a:pt x="754" y="902"/>
                  </a:lnTo>
                  <a:lnTo>
                    <a:pt x="744" y="887"/>
                  </a:lnTo>
                  <a:lnTo>
                    <a:pt x="746" y="874"/>
                  </a:lnTo>
                  <a:lnTo>
                    <a:pt x="773" y="876"/>
                  </a:lnTo>
                  <a:lnTo>
                    <a:pt x="804" y="873"/>
                  </a:lnTo>
                  <a:lnTo>
                    <a:pt x="804" y="887"/>
                  </a:lnTo>
                  <a:lnTo>
                    <a:pt x="794" y="913"/>
                  </a:lnTo>
                  <a:lnTo>
                    <a:pt x="782" y="934"/>
                  </a:lnTo>
                  <a:lnTo>
                    <a:pt x="777" y="961"/>
                  </a:lnTo>
                  <a:lnTo>
                    <a:pt x="798" y="974"/>
                  </a:lnTo>
                  <a:lnTo>
                    <a:pt x="820" y="972"/>
                  </a:lnTo>
                  <a:lnTo>
                    <a:pt x="837" y="976"/>
                  </a:lnTo>
                  <a:lnTo>
                    <a:pt x="849" y="976"/>
                  </a:lnTo>
                  <a:lnTo>
                    <a:pt x="854" y="993"/>
                  </a:lnTo>
                  <a:lnTo>
                    <a:pt x="843" y="1022"/>
                  </a:lnTo>
                  <a:lnTo>
                    <a:pt x="852" y="1035"/>
                  </a:lnTo>
                  <a:lnTo>
                    <a:pt x="854" y="1068"/>
                  </a:lnTo>
                  <a:lnTo>
                    <a:pt x="874" y="1093"/>
                  </a:lnTo>
                  <a:lnTo>
                    <a:pt x="892" y="1096"/>
                  </a:lnTo>
                  <a:lnTo>
                    <a:pt x="909" y="1093"/>
                  </a:lnTo>
                  <a:lnTo>
                    <a:pt x="915" y="1094"/>
                  </a:lnTo>
                  <a:lnTo>
                    <a:pt x="942" y="1094"/>
                  </a:lnTo>
                  <a:lnTo>
                    <a:pt x="965" y="1096"/>
                  </a:lnTo>
                  <a:lnTo>
                    <a:pt x="975" y="1081"/>
                  </a:lnTo>
                  <a:lnTo>
                    <a:pt x="953" y="1107"/>
                  </a:lnTo>
                  <a:lnTo>
                    <a:pt x="938" y="1105"/>
                  </a:lnTo>
                  <a:lnTo>
                    <a:pt x="921" y="1107"/>
                  </a:lnTo>
                  <a:lnTo>
                    <a:pt x="892" y="1115"/>
                  </a:lnTo>
                  <a:lnTo>
                    <a:pt x="870" y="1102"/>
                  </a:lnTo>
                  <a:lnTo>
                    <a:pt x="846" y="1093"/>
                  </a:lnTo>
                  <a:lnTo>
                    <a:pt x="835" y="1094"/>
                  </a:lnTo>
                  <a:lnTo>
                    <a:pt x="837" y="1079"/>
                  </a:lnTo>
                  <a:lnTo>
                    <a:pt x="835" y="1055"/>
                  </a:lnTo>
                  <a:lnTo>
                    <a:pt x="814" y="1035"/>
                  </a:lnTo>
                  <a:lnTo>
                    <a:pt x="773" y="1025"/>
                  </a:lnTo>
                  <a:lnTo>
                    <a:pt x="767" y="1014"/>
                  </a:lnTo>
                  <a:lnTo>
                    <a:pt x="754" y="1018"/>
                  </a:lnTo>
                  <a:lnTo>
                    <a:pt x="742" y="1007"/>
                  </a:lnTo>
                  <a:lnTo>
                    <a:pt x="727" y="996"/>
                  </a:lnTo>
                  <a:lnTo>
                    <a:pt x="705" y="972"/>
                  </a:lnTo>
                  <a:lnTo>
                    <a:pt x="682" y="961"/>
                  </a:lnTo>
                  <a:lnTo>
                    <a:pt x="670" y="976"/>
                  </a:lnTo>
                  <a:lnTo>
                    <a:pt x="655" y="966"/>
                  </a:lnTo>
                  <a:lnTo>
                    <a:pt x="635" y="966"/>
                  </a:lnTo>
                  <a:lnTo>
                    <a:pt x="600" y="955"/>
                  </a:lnTo>
                  <a:lnTo>
                    <a:pt x="533" y="905"/>
                  </a:lnTo>
                  <a:lnTo>
                    <a:pt x="529" y="855"/>
                  </a:lnTo>
                  <a:lnTo>
                    <a:pt x="523" y="839"/>
                  </a:lnTo>
                  <a:lnTo>
                    <a:pt x="511" y="821"/>
                  </a:lnTo>
                  <a:lnTo>
                    <a:pt x="496" y="794"/>
                  </a:lnTo>
                  <a:lnTo>
                    <a:pt x="426" y="699"/>
                  </a:lnTo>
                  <a:lnTo>
                    <a:pt x="426" y="733"/>
                  </a:lnTo>
                  <a:lnTo>
                    <a:pt x="470" y="800"/>
                  </a:lnTo>
                  <a:lnTo>
                    <a:pt x="488" y="852"/>
                  </a:lnTo>
                  <a:lnTo>
                    <a:pt x="461" y="841"/>
                  </a:lnTo>
                  <a:lnTo>
                    <a:pt x="453" y="807"/>
                  </a:lnTo>
                  <a:lnTo>
                    <a:pt x="420" y="789"/>
                  </a:lnTo>
                  <a:lnTo>
                    <a:pt x="441" y="780"/>
                  </a:lnTo>
                  <a:lnTo>
                    <a:pt x="393" y="741"/>
                  </a:lnTo>
                  <a:lnTo>
                    <a:pt x="412" y="719"/>
                  </a:lnTo>
                  <a:lnTo>
                    <a:pt x="397" y="680"/>
                  </a:lnTo>
                  <a:lnTo>
                    <a:pt x="341" y="597"/>
                  </a:lnTo>
                  <a:lnTo>
                    <a:pt x="333" y="551"/>
                  </a:lnTo>
                  <a:lnTo>
                    <a:pt x="335" y="508"/>
                  </a:lnTo>
                  <a:lnTo>
                    <a:pt x="351" y="472"/>
                  </a:lnTo>
                  <a:lnTo>
                    <a:pt x="351" y="432"/>
                  </a:lnTo>
                  <a:lnTo>
                    <a:pt x="341" y="406"/>
                  </a:lnTo>
                  <a:lnTo>
                    <a:pt x="371" y="399"/>
                  </a:lnTo>
                  <a:lnTo>
                    <a:pt x="333" y="352"/>
                  </a:lnTo>
                  <a:lnTo>
                    <a:pt x="335" y="331"/>
                  </a:lnTo>
                  <a:lnTo>
                    <a:pt x="319" y="299"/>
                  </a:lnTo>
                  <a:lnTo>
                    <a:pt x="325" y="281"/>
                  </a:lnTo>
                  <a:lnTo>
                    <a:pt x="313" y="271"/>
                  </a:lnTo>
                  <a:lnTo>
                    <a:pt x="313" y="253"/>
                  </a:lnTo>
                  <a:lnTo>
                    <a:pt x="299" y="234"/>
                  </a:lnTo>
                  <a:lnTo>
                    <a:pt x="313" y="221"/>
                  </a:lnTo>
                  <a:lnTo>
                    <a:pt x="298" y="214"/>
                  </a:lnTo>
                  <a:lnTo>
                    <a:pt x="277" y="227"/>
                  </a:lnTo>
                  <a:lnTo>
                    <a:pt x="259" y="198"/>
                  </a:lnTo>
                  <a:lnTo>
                    <a:pt x="234" y="188"/>
                  </a:lnTo>
                  <a:lnTo>
                    <a:pt x="203" y="188"/>
                  </a:lnTo>
                  <a:lnTo>
                    <a:pt x="182" y="214"/>
                  </a:lnTo>
                  <a:lnTo>
                    <a:pt x="170" y="210"/>
                  </a:lnTo>
                  <a:lnTo>
                    <a:pt x="188" y="173"/>
                  </a:lnTo>
                  <a:lnTo>
                    <a:pt x="170" y="180"/>
                  </a:lnTo>
                  <a:lnTo>
                    <a:pt x="139" y="214"/>
                  </a:lnTo>
                  <a:lnTo>
                    <a:pt x="104" y="247"/>
                  </a:lnTo>
                  <a:lnTo>
                    <a:pt x="73" y="259"/>
                  </a:lnTo>
                  <a:lnTo>
                    <a:pt x="17" y="286"/>
                  </a:lnTo>
                  <a:lnTo>
                    <a:pt x="0" y="286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6" name=""/>
            <p:cNvSpPr/>
            <p:nvPr/>
          </p:nvSpPr>
          <p:spPr>
            <a:xfrm>
              <a:off x="1258" y="1488"/>
              <a:ext cx="362" cy="281"/>
            </a:xfrm>
            <a:custGeom>
              <a:pathLst>
                <a:path w="362" h="281">
                  <a:moveTo>
                    <a:pt x="0" y="54"/>
                  </a:moveTo>
                  <a:lnTo>
                    <a:pt x="7" y="35"/>
                  </a:lnTo>
                  <a:lnTo>
                    <a:pt x="7" y="19"/>
                  </a:lnTo>
                  <a:lnTo>
                    <a:pt x="17" y="0"/>
                  </a:lnTo>
                  <a:lnTo>
                    <a:pt x="83" y="10"/>
                  </a:lnTo>
                  <a:lnTo>
                    <a:pt x="195" y="35"/>
                  </a:lnTo>
                  <a:lnTo>
                    <a:pt x="241" y="56"/>
                  </a:lnTo>
                  <a:lnTo>
                    <a:pt x="298" y="76"/>
                  </a:lnTo>
                  <a:lnTo>
                    <a:pt x="329" y="111"/>
                  </a:lnTo>
                  <a:lnTo>
                    <a:pt x="361" y="132"/>
                  </a:lnTo>
                  <a:lnTo>
                    <a:pt x="347" y="145"/>
                  </a:lnTo>
                  <a:lnTo>
                    <a:pt x="347" y="162"/>
                  </a:lnTo>
                  <a:lnTo>
                    <a:pt x="335" y="164"/>
                  </a:lnTo>
                  <a:lnTo>
                    <a:pt x="326" y="182"/>
                  </a:lnTo>
                  <a:lnTo>
                    <a:pt x="335" y="196"/>
                  </a:lnTo>
                  <a:lnTo>
                    <a:pt x="335" y="207"/>
                  </a:lnTo>
                  <a:lnTo>
                    <a:pt x="323" y="227"/>
                  </a:lnTo>
                  <a:lnTo>
                    <a:pt x="325" y="239"/>
                  </a:lnTo>
                  <a:lnTo>
                    <a:pt x="346" y="259"/>
                  </a:lnTo>
                  <a:lnTo>
                    <a:pt x="346" y="270"/>
                  </a:lnTo>
                  <a:lnTo>
                    <a:pt x="341" y="278"/>
                  </a:lnTo>
                  <a:lnTo>
                    <a:pt x="319" y="280"/>
                  </a:lnTo>
                  <a:lnTo>
                    <a:pt x="307" y="272"/>
                  </a:lnTo>
                  <a:lnTo>
                    <a:pt x="290" y="255"/>
                  </a:lnTo>
                  <a:lnTo>
                    <a:pt x="284" y="255"/>
                  </a:lnTo>
                  <a:lnTo>
                    <a:pt x="276" y="242"/>
                  </a:lnTo>
                  <a:lnTo>
                    <a:pt x="265" y="223"/>
                  </a:lnTo>
                  <a:lnTo>
                    <a:pt x="258" y="214"/>
                  </a:lnTo>
                  <a:lnTo>
                    <a:pt x="236" y="203"/>
                  </a:lnTo>
                  <a:lnTo>
                    <a:pt x="218" y="194"/>
                  </a:lnTo>
                  <a:lnTo>
                    <a:pt x="190" y="175"/>
                  </a:lnTo>
                  <a:lnTo>
                    <a:pt x="182" y="157"/>
                  </a:lnTo>
                  <a:lnTo>
                    <a:pt x="183" y="147"/>
                  </a:lnTo>
                  <a:lnTo>
                    <a:pt x="194" y="138"/>
                  </a:lnTo>
                  <a:lnTo>
                    <a:pt x="184" y="122"/>
                  </a:lnTo>
                  <a:lnTo>
                    <a:pt x="174" y="132"/>
                  </a:lnTo>
                  <a:lnTo>
                    <a:pt x="158" y="111"/>
                  </a:lnTo>
                  <a:lnTo>
                    <a:pt x="154" y="122"/>
                  </a:lnTo>
                  <a:lnTo>
                    <a:pt x="142" y="122"/>
                  </a:lnTo>
                  <a:lnTo>
                    <a:pt x="136" y="115"/>
                  </a:lnTo>
                  <a:lnTo>
                    <a:pt x="136" y="102"/>
                  </a:lnTo>
                  <a:lnTo>
                    <a:pt x="130" y="93"/>
                  </a:lnTo>
                  <a:lnTo>
                    <a:pt x="120" y="95"/>
                  </a:lnTo>
                  <a:lnTo>
                    <a:pt x="108" y="74"/>
                  </a:lnTo>
                  <a:lnTo>
                    <a:pt x="101" y="70"/>
                  </a:lnTo>
                  <a:lnTo>
                    <a:pt x="82" y="61"/>
                  </a:lnTo>
                  <a:lnTo>
                    <a:pt x="53" y="67"/>
                  </a:lnTo>
                  <a:lnTo>
                    <a:pt x="23" y="61"/>
                  </a:lnTo>
                  <a:lnTo>
                    <a:pt x="0" y="54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7" name=""/>
            <p:cNvSpPr/>
            <p:nvPr/>
          </p:nvSpPr>
          <p:spPr>
            <a:xfrm>
              <a:off x="1182" y="1591"/>
              <a:ext cx="226" cy="140"/>
            </a:xfrm>
            <a:custGeom>
              <a:pathLst>
                <a:path w="226" h="140">
                  <a:moveTo>
                    <a:pt x="5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4" y="38"/>
                  </a:lnTo>
                  <a:lnTo>
                    <a:pt x="22" y="34"/>
                  </a:lnTo>
                  <a:lnTo>
                    <a:pt x="28" y="39"/>
                  </a:lnTo>
                  <a:lnTo>
                    <a:pt x="39" y="42"/>
                  </a:lnTo>
                  <a:lnTo>
                    <a:pt x="42" y="32"/>
                  </a:lnTo>
                  <a:lnTo>
                    <a:pt x="67" y="34"/>
                  </a:lnTo>
                  <a:lnTo>
                    <a:pt x="69" y="42"/>
                  </a:lnTo>
                  <a:lnTo>
                    <a:pt x="79" y="46"/>
                  </a:lnTo>
                  <a:lnTo>
                    <a:pt x="98" y="44"/>
                  </a:lnTo>
                  <a:lnTo>
                    <a:pt x="103" y="51"/>
                  </a:lnTo>
                  <a:lnTo>
                    <a:pt x="110" y="53"/>
                  </a:lnTo>
                  <a:lnTo>
                    <a:pt x="120" y="69"/>
                  </a:lnTo>
                  <a:lnTo>
                    <a:pt x="120" y="82"/>
                  </a:lnTo>
                  <a:lnTo>
                    <a:pt x="114" y="84"/>
                  </a:lnTo>
                  <a:lnTo>
                    <a:pt x="115" y="92"/>
                  </a:lnTo>
                  <a:lnTo>
                    <a:pt x="108" y="100"/>
                  </a:lnTo>
                  <a:lnTo>
                    <a:pt x="108" y="115"/>
                  </a:lnTo>
                  <a:lnTo>
                    <a:pt x="121" y="115"/>
                  </a:lnTo>
                  <a:lnTo>
                    <a:pt x="130" y="111"/>
                  </a:lnTo>
                  <a:lnTo>
                    <a:pt x="134" y="104"/>
                  </a:lnTo>
                  <a:lnTo>
                    <a:pt x="137" y="111"/>
                  </a:lnTo>
                  <a:lnTo>
                    <a:pt x="145" y="106"/>
                  </a:lnTo>
                  <a:lnTo>
                    <a:pt x="163" y="115"/>
                  </a:lnTo>
                  <a:lnTo>
                    <a:pt x="173" y="127"/>
                  </a:lnTo>
                  <a:lnTo>
                    <a:pt x="178" y="127"/>
                  </a:lnTo>
                  <a:lnTo>
                    <a:pt x="178" y="135"/>
                  </a:lnTo>
                  <a:lnTo>
                    <a:pt x="190" y="139"/>
                  </a:lnTo>
                  <a:lnTo>
                    <a:pt x="204" y="139"/>
                  </a:lnTo>
                  <a:lnTo>
                    <a:pt x="194" y="131"/>
                  </a:lnTo>
                  <a:lnTo>
                    <a:pt x="198" y="125"/>
                  </a:lnTo>
                  <a:lnTo>
                    <a:pt x="208" y="131"/>
                  </a:lnTo>
                  <a:lnTo>
                    <a:pt x="219" y="131"/>
                  </a:lnTo>
                  <a:lnTo>
                    <a:pt x="220" y="123"/>
                  </a:lnTo>
                  <a:lnTo>
                    <a:pt x="210" y="115"/>
                  </a:lnTo>
                  <a:lnTo>
                    <a:pt x="202" y="115"/>
                  </a:lnTo>
                  <a:lnTo>
                    <a:pt x="190" y="100"/>
                  </a:lnTo>
                  <a:lnTo>
                    <a:pt x="202" y="100"/>
                  </a:lnTo>
                  <a:lnTo>
                    <a:pt x="210" y="111"/>
                  </a:lnTo>
                  <a:lnTo>
                    <a:pt x="225" y="111"/>
                  </a:lnTo>
                  <a:lnTo>
                    <a:pt x="220" y="99"/>
                  </a:lnTo>
                  <a:lnTo>
                    <a:pt x="208" y="87"/>
                  </a:lnTo>
                  <a:lnTo>
                    <a:pt x="198" y="84"/>
                  </a:lnTo>
                  <a:lnTo>
                    <a:pt x="184" y="73"/>
                  </a:lnTo>
                  <a:lnTo>
                    <a:pt x="167" y="69"/>
                  </a:lnTo>
                  <a:lnTo>
                    <a:pt x="151" y="63"/>
                  </a:lnTo>
                  <a:lnTo>
                    <a:pt x="141" y="46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20" y="19"/>
                  </a:lnTo>
                  <a:lnTo>
                    <a:pt x="110" y="20"/>
                  </a:lnTo>
                  <a:lnTo>
                    <a:pt x="100" y="11"/>
                  </a:lnTo>
                  <a:lnTo>
                    <a:pt x="83" y="7"/>
                  </a:lnTo>
                  <a:lnTo>
                    <a:pt x="7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5" y="0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8" name=""/>
            <p:cNvSpPr/>
            <p:nvPr/>
          </p:nvSpPr>
          <p:spPr>
            <a:xfrm>
              <a:off x="1316" y="2448"/>
              <a:ext cx="159" cy="51"/>
            </a:xfrm>
            <a:custGeom>
              <a:pathLst>
                <a:path w="159" h="51">
                  <a:moveTo>
                    <a:pt x="0" y="25"/>
                  </a:moveTo>
                  <a:lnTo>
                    <a:pt x="15" y="8"/>
                  </a:lnTo>
                  <a:lnTo>
                    <a:pt x="21" y="8"/>
                  </a:lnTo>
                  <a:lnTo>
                    <a:pt x="31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67" y="8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6" y="18"/>
                  </a:lnTo>
                  <a:lnTo>
                    <a:pt x="95" y="18"/>
                  </a:lnTo>
                  <a:lnTo>
                    <a:pt x="103" y="24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32" y="34"/>
                  </a:lnTo>
                  <a:lnTo>
                    <a:pt x="138" y="40"/>
                  </a:lnTo>
                  <a:lnTo>
                    <a:pt x="149" y="40"/>
                  </a:lnTo>
                  <a:lnTo>
                    <a:pt x="158" y="50"/>
                  </a:lnTo>
                  <a:lnTo>
                    <a:pt x="153" y="50"/>
                  </a:lnTo>
                  <a:lnTo>
                    <a:pt x="149" y="47"/>
                  </a:lnTo>
                  <a:lnTo>
                    <a:pt x="147" y="45"/>
                  </a:lnTo>
                  <a:lnTo>
                    <a:pt x="138" y="47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11" y="50"/>
                  </a:lnTo>
                  <a:lnTo>
                    <a:pt x="103" y="50"/>
                  </a:lnTo>
                  <a:lnTo>
                    <a:pt x="103" y="45"/>
                  </a:lnTo>
                  <a:lnTo>
                    <a:pt x="86" y="34"/>
                  </a:lnTo>
                  <a:lnTo>
                    <a:pt x="86" y="25"/>
                  </a:lnTo>
                  <a:lnTo>
                    <a:pt x="72" y="25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1"/>
                  </a:lnTo>
                  <a:lnTo>
                    <a:pt x="50" y="21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33" y="10"/>
                  </a:lnTo>
                  <a:lnTo>
                    <a:pt x="23" y="21"/>
                  </a:lnTo>
                  <a:lnTo>
                    <a:pt x="14" y="24"/>
                  </a:lnTo>
                  <a:lnTo>
                    <a:pt x="0" y="25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79" name=""/>
            <p:cNvSpPr/>
            <p:nvPr/>
          </p:nvSpPr>
          <p:spPr>
            <a:xfrm>
              <a:off x="1467" y="2497"/>
              <a:ext cx="96" cy="43"/>
            </a:xfrm>
            <a:custGeom>
              <a:pathLst>
                <a:path w="96" h="43">
                  <a:moveTo>
                    <a:pt x="0" y="32"/>
                  </a:moveTo>
                  <a:lnTo>
                    <a:pt x="8" y="33"/>
                  </a:lnTo>
                  <a:lnTo>
                    <a:pt x="27" y="32"/>
                  </a:lnTo>
                  <a:lnTo>
                    <a:pt x="38" y="39"/>
                  </a:lnTo>
                  <a:lnTo>
                    <a:pt x="47" y="42"/>
                  </a:lnTo>
                  <a:lnTo>
                    <a:pt x="55" y="32"/>
                  </a:lnTo>
                  <a:lnTo>
                    <a:pt x="51" y="28"/>
                  </a:lnTo>
                  <a:lnTo>
                    <a:pt x="56" y="26"/>
                  </a:lnTo>
                  <a:lnTo>
                    <a:pt x="70" y="32"/>
                  </a:lnTo>
                  <a:lnTo>
                    <a:pt x="79" y="32"/>
                  </a:lnTo>
                  <a:lnTo>
                    <a:pt x="79" y="26"/>
                  </a:lnTo>
                  <a:lnTo>
                    <a:pt x="85" y="26"/>
                  </a:lnTo>
                  <a:lnTo>
                    <a:pt x="95" y="21"/>
                  </a:lnTo>
                  <a:lnTo>
                    <a:pt x="86" y="21"/>
                  </a:lnTo>
                  <a:lnTo>
                    <a:pt x="86" y="12"/>
                  </a:lnTo>
                  <a:lnTo>
                    <a:pt x="86" y="5"/>
                  </a:lnTo>
                  <a:lnTo>
                    <a:pt x="76" y="4"/>
                  </a:lnTo>
                  <a:lnTo>
                    <a:pt x="66" y="5"/>
                  </a:lnTo>
                  <a:lnTo>
                    <a:pt x="55" y="5"/>
                  </a:lnTo>
                  <a:lnTo>
                    <a:pt x="43" y="4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12"/>
                  </a:lnTo>
                  <a:lnTo>
                    <a:pt x="17" y="12"/>
                  </a:lnTo>
                  <a:lnTo>
                    <a:pt x="13" y="21"/>
                  </a:lnTo>
                  <a:lnTo>
                    <a:pt x="8" y="24"/>
                  </a:lnTo>
                  <a:lnTo>
                    <a:pt x="0" y="32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  <p:sp>
          <p:nvSpPr>
            <p:cNvPr id="31780" name=""/>
            <p:cNvSpPr/>
            <p:nvPr/>
          </p:nvSpPr>
          <p:spPr>
            <a:xfrm>
              <a:off x="1399" y="2668"/>
              <a:ext cx="679" cy="1221"/>
            </a:xfrm>
            <a:custGeom>
              <a:pathLst>
                <a:path w="679" h="1221">
                  <a:moveTo>
                    <a:pt x="52" y="53"/>
                  </a:moveTo>
                  <a:lnTo>
                    <a:pt x="58" y="40"/>
                  </a:lnTo>
                  <a:lnTo>
                    <a:pt x="75" y="20"/>
                  </a:lnTo>
                  <a:lnTo>
                    <a:pt x="101" y="7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24" y="12"/>
                  </a:lnTo>
                  <a:lnTo>
                    <a:pt x="109" y="21"/>
                  </a:lnTo>
                  <a:lnTo>
                    <a:pt x="104" y="42"/>
                  </a:lnTo>
                  <a:lnTo>
                    <a:pt x="109" y="55"/>
                  </a:lnTo>
                  <a:lnTo>
                    <a:pt x="120" y="55"/>
                  </a:lnTo>
                  <a:lnTo>
                    <a:pt x="126" y="40"/>
                  </a:lnTo>
                  <a:lnTo>
                    <a:pt x="130" y="21"/>
                  </a:lnTo>
                  <a:lnTo>
                    <a:pt x="140" y="26"/>
                  </a:lnTo>
                  <a:lnTo>
                    <a:pt x="148" y="37"/>
                  </a:lnTo>
                  <a:lnTo>
                    <a:pt x="163" y="35"/>
                  </a:lnTo>
                  <a:lnTo>
                    <a:pt x="175" y="42"/>
                  </a:lnTo>
                  <a:lnTo>
                    <a:pt x="180" y="50"/>
                  </a:lnTo>
                  <a:lnTo>
                    <a:pt x="202" y="48"/>
                  </a:lnTo>
                  <a:lnTo>
                    <a:pt x="253" y="42"/>
                  </a:lnTo>
                  <a:lnTo>
                    <a:pt x="272" y="76"/>
                  </a:lnTo>
                  <a:lnTo>
                    <a:pt x="301" y="89"/>
                  </a:lnTo>
                  <a:lnTo>
                    <a:pt x="300" y="101"/>
                  </a:lnTo>
                  <a:lnTo>
                    <a:pt x="317" y="96"/>
                  </a:lnTo>
                  <a:lnTo>
                    <a:pt x="329" y="96"/>
                  </a:lnTo>
                  <a:lnTo>
                    <a:pt x="346" y="109"/>
                  </a:lnTo>
                  <a:lnTo>
                    <a:pt x="368" y="107"/>
                  </a:lnTo>
                  <a:lnTo>
                    <a:pt x="388" y="109"/>
                  </a:lnTo>
                  <a:lnTo>
                    <a:pt x="415" y="135"/>
                  </a:lnTo>
                  <a:lnTo>
                    <a:pt x="448" y="169"/>
                  </a:lnTo>
                  <a:lnTo>
                    <a:pt x="463" y="207"/>
                  </a:lnTo>
                  <a:lnTo>
                    <a:pt x="450" y="233"/>
                  </a:lnTo>
                  <a:lnTo>
                    <a:pt x="491" y="240"/>
                  </a:lnTo>
                  <a:lnTo>
                    <a:pt x="553" y="257"/>
                  </a:lnTo>
                  <a:lnTo>
                    <a:pt x="619" y="270"/>
                  </a:lnTo>
                  <a:lnTo>
                    <a:pt x="658" y="303"/>
                  </a:lnTo>
                  <a:lnTo>
                    <a:pt x="678" y="333"/>
                  </a:lnTo>
                  <a:lnTo>
                    <a:pt x="678" y="370"/>
                  </a:lnTo>
                  <a:lnTo>
                    <a:pt x="660" y="404"/>
                  </a:lnTo>
                  <a:lnTo>
                    <a:pt x="644" y="422"/>
                  </a:lnTo>
                  <a:lnTo>
                    <a:pt x="631" y="437"/>
                  </a:lnTo>
                  <a:lnTo>
                    <a:pt x="619" y="463"/>
                  </a:lnTo>
                  <a:lnTo>
                    <a:pt x="617" y="483"/>
                  </a:lnTo>
                  <a:lnTo>
                    <a:pt x="619" y="510"/>
                  </a:lnTo>
                  <a:lnTo>
                    <a:pt x="611" y="541"/>
                  </a:lnTo>
                  <a:lnTo>
                    <a:pt x="603" y="547"/>
                  </a:lnTo>
                  <a:lnTo>
                    <a:pt x="597" y="563"/>
                  </a:lnTo>
                  <a:lnTo>
                    <a:pt x="585" y="576"/>
                  </a:lnTo>
                  <a:lnTo>
                    <a:pt x="584" y="590"/>
                  </a:lnTo>
                  <a:lnTo>
                    <a:pt x="570" y="604"/>
                  </a:lnTo>
                  <a:lnTo>
                    <a:pt x="547" y="630"/>
                  </a:lnTo>
                  <a:lnTo>
                    <a:pt x="526" y="641"/>
                  </a:lnTo>
                  <a:lnTo>
                    <a:pt x="514" y="638"/>
                  </a:lnTo>
                  <a:lnTo>
                    <a:pt x="488" y="656"/>
                  </a:lnTo>
                  <a:lnTo>
                    <a:pt x="465" y="682"/>
                  </a:lnTo>
                  <a:lnTo>
                    <a:pt x="456" y="697"/>
                  </a:lnTo>
                  <a:lnTo>
                    <a:pt x="456" y="711"/>
                  </a:lnTo>
                  <a:lnTo>
                    <a:pt x="465" y="730"/>
                  </a:lnTo>
                  <a:lnTo>
                    <a:pt x="450" y="749"/>
                  </a:lnTo>
                  <a:lnTo>
                    <a:pt x="450" y="761"/>
                  </a:lnTo>
                  <a:lnTo>
                    <a:pt x="432" y="782"/>
                  </a:lnTo>
                  <a:lnTo>
                    <a:pt x="420" y="790"/>
                  </a:lnTo>
                  <a:lnTo>
                    <a:pt x="406" y="808"/>
                  </a:lnTo>
                  <a:lnTo>
                    <a:pt x="401" y="829"/>
                  </a:lnTo>
                  <a:lnTo>
                    <a:pt x="383" y="849"/>
                  </a:lnTo>
                  <a:lnTo>
                    <a:pt x="379" y="845"/>
                  </a:lnTo>
                  <a:lnTo>
                    <a:pt x="365" y="845"/>
                  </a:lnTo>
                  <a:lnTo>
                    <a:pt x="347" y="854"/>
                  </a:lnTo>
                  <a:lnTo>
                    <a:pt x="360" y="863"/>
                  </a:lnTo>
                  <a:lnTo>
                    <a:pt x="360" y="884"/>
                  </a:lnTo>
                  <a:lnTo>
                    <a:pt x="360" y="897"/>
                  </a:lnTo>
                  <a:lnTo>
                    <a:pt x="352" y="910"/>
                  </a:lnTo>
                  <a:lnTo>
                    <a:pt x="329" y="916"/>
                  </a:lnTo>
                  <a:lnTo>
                    <a:pt x="312" y="921"/>
                  </a:lnTo>
                  <a:lnTo>
                    <a:pt x="303" y="929"/>
                  </a:lnTo>
                  <a:lnTo>
                    <a:pt x="303" y="949"/>
                  </a:lnTo>
                  <a:lnTo>
                    <a:pt x="284" y="952"/>
                  </a:lnTo>
                  <a:lnTo>
                    <a:pt x="268" y="949"/>
                  </a:lnTo>
                  <a:lnTo>
                    <a:pt x="263" y="960"/>
                  </a:lnTo>
                  <a:lnTo>
                    <a:pt x="272" y="970"/>
                  </a:lnTo>
                  <a:lnTo>
                    <a:pt x="268" y="995"/>
                  </a:lnTo>
                  <a:lnTo>
                    <a:pt x="259" y="1021"/>
                  </a:lnTo>
                  <a:lnTo>
                    <a:pt x="237" y="1021"/>
                  </a:lnTo>
                  <a:lnTo>
                    <a:pt x="230" y="1034"/>
                  </a:lnTo>
                  <a:lnTo>
                    <a:pt x="231" y="1054"/>
                  </a:lnTo>
                  <a:lnTo>
                    <a:pt x="247" y="1054"/>
                  </a:lnTo>
                  <a:lnTo>
                    <a:pt x="253" y="1066"/>
                  </a:lnTo>
                  <a:lnTo>
                    <a:pt x="249" y="1086"/>
                  </a:lnTo>
                  <a:lnTo>
                    <a:pt x="236" y="1086"/>
                  </a:lnTo>
                  <a:lnTo>
                    <a:pt x="220" y="1095"/>
                  </a:lnTo>
                  <a:lnTo>
                    <a:pt x="214" y="1110"/>
                  </a:lnTo>
                  <a:lnTo>
                    <a:pt x="214" y="1136"/>
                  </a:lnTo>
                  <a:lnTo>
                    <a:pt x="202" y="1147"/>
                  </a:lnTo>
                  <a:lnTo>
                    <a:pt x="241" y="1188"/>
                  </a:lnTo>
                  <a:lnTo>
                    <a:pt x="253" y="1207"/>
                  </a:lnTo>
                  <a:lnTo>
                    <a:pt x="247" y="1220"/>
                  </a:lnTo>
                  <a:lnTo>
                    <a:pt x="230" y="1210"/>
                  </a:lnTo>
                  <a:lnTo>
                    <a:pt x="214" y="1195"/>
                  </a:lnTo>
                  <a:lnTo>
                    <a:pt x="192" y="1182"/>
                  </a:lnTo>
                  <a:lnTo>
                    <a:pt x="173" y="1162"/>
                  </a:lnTo>
                  <a:lnTo>
                    <a:pt x="157" y="1141"/>
                  </a:lnTo>
                  <a:lnTo>
                    <a:pt x="157" y="1120"/>
                  </a:lnTo>
                  <a:lnTo>
                    <a:pt x="159" y="1103"/>
                  </a:lnTo>
                  <a:lnTo>
                    <a:pt x="157" y="973"/>
                  </a:lnTo>
                  <a:lnTo>
                    <a:pt x="153" y="949"/>
                  </a:lnTo>
                  <a:lnTo>
                    <a:pt x="140" y="925"/>
                  </a:lnTo>
                  <a:lnTo>
                    <a:pt x="140" y="904"/>
                  </a:lnTo>
                  <a:lnTo>
                    <a:pt x="148" y="879"/>
                  </a:lnTo>
                  <a:lnTo>
                    <a:pt x="157" y="845"/>
                  </a:lnTo>
                  <a:lnTo>
                    <a:pt x="153" y="811"/>
                  </a:lnTo>
                  <a:lnTo>
                    <a:pt x="151" y="800"/>
                  </a:lnTo>
                  <a:lnTo>
                    <a:pt x="151" y="784"/>
                  </a:lnTo>
                  <a:lnTo>
                    <a:pt x="156" y="775"/>
                  </a:lnTo>
                  <a:lnTo>
                    <a:pt x="157" y="738"/>
                  </a:lnTo>
                  <a:lnTo>
                    <a:pt x="156" y="720"/>
                  </a:lnTo>
                  <a:lnTo>
                    <a:pt x="162" y="676"/>
                  </a:lnTo>
                  <a:lnTo>
                    <a:pt x="156" y="638"/>
                  </a:lnTo>
                  <a:lnTo>
                    <a:pt x="159" y="620"/>
                  </a:lnTo>
                  <a:lnTo>
                    <a:pt x="168" y="580"/>
                  </a:lnTo>
                  <a:lnTo>
                    <a:pt x="159" y="556"/>
                  </a:lnTo>
                  <a:lnTo>
                    <a:pt x="142" y="537"/>
                  </a:lnTo>
                  <a:lnTo>
                    <a:pt x="140" y="520"/>
                  </a:lnTo>
                  <a:lnTo>
                    <a:pt x="120" y="500"/>
                  </a:lnTo>
                  <a:lnTo>
                    <a:pt x="101" y="489"/>
                  </a:lnTo>
                  <a:lnTo>
                    <a:pt x="74" y="483"/>
                  </a:lnTo>
                  <a:lnTo>
                    <a:pt x="58" y="454"/>
                  </a:lnTo>
                  <a:lnTo>
                    <a:pt x="42" y="430"/>
                  </a:lnTo>
                  <a:lnTo>
                    <a:pt x="39" y="404"/>
                  </a:lnTo>
                  <a:lnTo>
                    <a:pt x="37" y="387"/>
                  </a:lnTo>
                  <a:lnTo>
                    <a:pt x="33" y="370"/>
                  </a:lnTo>
                  <a:lnTo>
                    <a:pt x="23" y="356"/>
                  </a:lnTo>
                  <a:lnTo>
                    <a:pt x="10" y="348"/>
                  </a:lnTo>
                  <a:lnTo>
                    <a:pt x="0" y="333"/>
                  </a:lnTo>
                  <a:lnTo>
                    <a:pt x="10" y="317"/>
                  </a:lnTo>
                  <a:lnTo>
                    <a:pt x="10" y="283"/>
                  </a:lnTo>
                  <a:lnTo>
                    <a:pt x="5" y="267"/>
                  </a:lnTo>
                  <a:lnTo>
                    <a:pt x="0" y="246"/>
                  </a:lnTo>
                  <a:lnTo>
                    <a:pt x="5" y="222"/>
                  </a:lnTo>
                  <a:lnTo>
                    <a:pt x="31" y="155"/>
                  </a:lnTo>
                  <a:lnTo>
                    <a:pt x="33" y="130"/>
                  </a:lnTo>
                  <a:lnTo>
                    <a:pt x="48" y="101"/>
                  </a:lnTo>
                  <a:lnTo>
                    <a:pt x="48" y="83"/>
                  </a:lnTo>
                  <a:lnTo>
                    <a:pt x="52" y="53"/>
                  </a:lnTo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cap="rnd">
              <a:noFill/>
              <a:round/>
            </a:ln>
            <a:effectLst/>
          </p:spPr>
        </p:sp>
      </p:grpSp>
      <p:sp>
        <p:nvSpPr>
          <p:cNvPr id="31782" name="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6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Assumptions</a:t>
            </a:r>
            <a:endParaRPr sz="6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1783" name=""/>
          <p:cNvSpPr/>
          <p:nvPr/>
        </p:nvSpPr>
        <p:spPr>
          <a:xfrm>
            <a:off x="717550" y="2322512"/>
            <a:ext cx="7772400" cy="3505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342900" lvl="0" indent="-342900" algn="just" eaLnBrk="0" hangingPunct="0">
              <a:spcBef>
                <a:spcPct val="20000"/>
              </a:spcBef>
              <a:buClr>
                <a:srgbClr val="996633"/>
              </a:buClr>
              <a:buChar char="•"/>
            </a:pPr>
            <a:r>
              <a:rPr sz="4400" b="1">
                <a:solidFill>
                  <a:srgbClr val="996633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Mandate with a Promise</a:t>
            </a:r>
            <a:endParaRPr sz="4400" b="1">
              <a:solidFill>
                <a:srgbClr val="996633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996633"/>
              </a:buClr>
              <a:buChar char="•"/>
            </a:pPr>
            <a:r>
              <a:rPr sz="4400" b="1">
                <a:solidFill>
                  <a:srgbClr val="996633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Modelling of Jesus</a:t>
            </a:r>
            <a:endParaRPr sz="4400" b="1">
              <a:solidFill>
                <a:srgbClr val="FE9B03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996633"/>
              </a:buClr>
              <a:buChar char="•"/>
            </a:pPr>
            <a:r>
              <a:rPr sz="4400" b="1">
                <a:solidFill>
                  <a:srgbClr val="996633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Magnificent Acceleration</a:t>
            </a:r>
            <a:endParaRPr sz="44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FE9B03"/>
              </a:buClr>
              <a:buChar char="•"/>
            </a:pPr>
            <a:r>
              <a:rPr sz="44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Merged List</a:t>
            </a:r>
            <a:endParaRPr sz="44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8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8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11B3DA76-AFC8-4AB1-B8CA-FBB3ABA24783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37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50" cy="68516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33795" name=""/>
          <p:cNvSpPr/>
          <p:nvPr/>
        </p:nvSpPr>
        <p:spPr>
          <a:xfrm>
            <a:off x="822325" y="365125"/>
            <a:ext cx="7635875" cy="4032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lnSpc>
                <a:spcPct val="85000"/>
              </a:lnSpc>
            </a:pPr>
            <a:r>
              <a:rPr sz="2400">
                <a:latin typeface="Times New Roman" pitchFamily="18" charset="0"/>
              </a:rPr>
              <a:t> </a:t>
            </a:r>
            <a:endParaRPr sz="2400">
              <a:latin typeface="Times New Roman" pitchFamily="18" charset="0"/>
            </a:endParaRPr>
          </a:p>
        </p:txBody>
      </p:sp>
      <p:sp>
        <p:nvSpPr>
          <p:cNvPr id="33796" name=""/>
          <p:cNvSpPr/>
          <p:nvPr/>
        </p:nvSpPr>
        <p:spPr>
          <a:xfrm>
            <a:off x="730250" y="563562"/>
            <a:ext cx="7688262" cy="701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000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2000 Least Evangelized Peoples</a:t>
            </a:r>
            <a:endParaRPr sz="4000">
              <a:solidFill>
                <a:srgbClr val="0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79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78A0DF78-C9E0-4A33-AD78-596563DB0D8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4818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The Joshua Project 2000 List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34819" name=""/>
          <p:cNvSpPr/>
          <p:nvPr/>
        </p:nvSpPr>
        <p:spPr>
          <a:xfrm>
            <a:off x="31750" y="1371600"/>
            <a:ext cx="8816975" cy="53213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endParaRPr sz="3200" b="1">
              <a:solidFill>
                <a:srgbClr val="FAFD00"/>
              </a:solidFill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listing represents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frontier of missions today,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and we will do everything we can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to support you in this endeavor. 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Jerry Rankin, President,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Foreign Mission Board, SBC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419B49F3-8DE6-44C2-B8BA-EDC7A4A1BE88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6866" name=""/>
          <p:cNvSpPr/>
          <p:nvPr/>
        </p:nvSpPr>
        <p:spPr>
          <a:xfrm>
            <a:off x="3429000" y="2133600"/>
            <a:ext cx="2973388" cy="4649788"/>
          </a:xfrm>
          <a:custGeom>
            <a:pathLst>
              <a:path w="1873" h="2929">
                <a:moveTo>
                  <a:pt x="878" y="0"/>
                </a:moveTo>
                <a:lnTo>
                  <a:pt x="0" y="536"/>
                </a:lnTo>
                <a:lnTo>
                  <a:pt x="644" y="536"/>
                </a:lnTo>
                <a:lnTo>
                  <a:pt x="0" y="2928"/>
                </a:lnTo>
                <a:lnTo>
                  <a:pt x="1872" y="2928"/>
                </a:lnTo>
                <a:lnTo>
                  <a:pt x="1112" y="536"/>
                </a:lnTo>
                <a:lnTo>
                  <a:pt x="1755" y="536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tint val="70196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36867" name=""/>
          <p:cNvSpPr/>
          <p:nvPr/>
        </p:nvSpPr>
        <p:spPr>
          <a:xfrm>
            <a:off x="539750" y="5949950"/>
            <a:ext cx="8216900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Countrywide Initiatives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8" name=""/>
          <p:cNvSpPr/>
          <p:nvPr/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How Can This Goal Be Accomplished?</a:t>
            </a:r>
            <a:endParaRPr sz="4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686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7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A92D5D05-7DEB-485A-B199-C4D936463CE7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"/>
          <p:cNvSpPr/>
          <p:nvPr/>
        </p:nvSpPr>
        <p:spPr>
          <a:xfrm>
            <a:off x="2590800" y="1981200"/>
            <a:ext cx="4268788" cy="4876800"/>
          </a:xfrm>
          <a:custGeom>
            <a:pathLst>
              <a:path w="2689" h="3072">
                <a:moveTo>
                  <a:pt x="0" y="0"/>
                </a:moveTo>
                <a:lnTo>
                  <a:pt x="576" y="3071"/>
                </a:lnTo>
                <a:lnTo>
                  <a:pt x="1872" y="3071"/>
                </a:lnTo>
                <a:lnTo>
                  <a:pt x="2688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996633"/>
              </a:gs>
              <a:gs pos="50000">
                <a:srgbClr val="996633">
                  <a:gamma/>
                  <a:tint val="60000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cap="rnd">
            <a:noFill/>
            <a:round/>
          </a:ln>
          <a:effectLst/>
        </p:spPr>
      </p:sp>
      <p:sp>
        <p:nvSpPr>
          <p:cNvPr id="5123" name=""/>
          <p:cNvSpPr/>
          <p:nvPr/>
        </p:nvSpPr>
        <p:spPr>
          <a:xfrm>
            <a:off x="1447800" y="2286000"/>
            <a:ext cx="6400800" cy="3048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 anchor="ctr" anchorCtr="1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342900" lvl="0" indent="-342900" algn="ctr" eaLnBrk="0" hangingPunct="0">
              <a:spcBef>
                <a:spcPct val="20000"/>
              </a:spcBef>
            </a:pPr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Organizational</a:t>
            </a:r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Denominational Plans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Christian Organizations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AD2000 Partnerships 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Local Church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Conferences</a:t>
            </a:r>
            <a:endParaRPr sz="2400" b="1" i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endParaRPr sz="2400" b="1" i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24" name=""/>
          <p:cNvSpPr/>
          <p:nvPr/>
        </p:nvSpPr>
        <p:spPr>
          <a:xfrm>
            <a:off x="0" y="1981200"/>
            <a:ext cx="3506788" cy="4876800"/>
          </a:xfrm>
          <a:custGeom>
            <a:pathLst>
              <a:path w="2209" h="3072">
                <a:moveTo>
                  <a:pt x="1632" y="0"/>
                </a:moveTo>
                <a:lnTo>
                  <a:pt x="2208" y="3071"/>
                </a:lnTo>
                <a:lnTo>
                  <a:pt x="0" y="3071"/>
                </a:lnTo>
                <a:lnTo>
                  <a:pt x="0" y="1510"/>
                </a:lnTo>
                <a:lnTo>
                  <a:pt x="1632" y="0"/>
                </a:lnTo>
              </a:path>
            </a:pathLst>
          </a:custGeom>
          <a:gradFill rotWithShape="0">
            <a:gsLst>
              <a:gs pos="0">
                <a:srgbClr val="996633">
                  <a:gamma/>
                  <a:tint val="40000"/>
                  <a:invGamma/>
                </a:srgbClr>
              </a:gs>
              <a:gs pos="100000">
                <a:srgbClr val="996633"/>
              </a:gs>
            </a:gsLst>
            <a:lin ang="0" scaled="1"/>
          </a:gradFill>
          <a:ln cap="rnd">
            <a:noFill/>
            <a:round/>
          </a:ln>
          <a:effectLst/>
        </p:spPr>
      </p:sp>
      <p:sp>
        <p:nvSpPr>
          <p:cNvPr id="5125" name=""/>
          <p:cNvSpPr/>
          <p:nvPr/>
        </p:nvSpPr>
        <p:spPr>
          <a:xfrm>
            <a:off x="228600" y="3595688"/>
            <a:ext cx="3028950" cy="30749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Geographical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Countrywide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Continentwide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Local cooperative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Regional in country</a:t>
            </a:r>
            <a:endParaRPr sz="2400" b="1" i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endParaRPr sz="2400" b="1" i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endParaRPr sz="2400" b="1" i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26" name=""/>
          <p:cNvSpPr/>
          <p:nvPr/>
        </p:nvSpPr>
        <p:spPr>
          <a:xfrm>
            <a:off x="5562600" y="1981200"/>
            <a:ext cx="3581400" cy="4876800"/>
          </a:xfrm>
          <a:custGeom>
            <a:pathLst>
              <a:path w="2256" h="3072">
                <a:moveTo>
                  <a:pt x="833" y="0"/>
                </a:moveTo>
                <a:lnTo>
                  <a:pt x="2255" y="1585"/>
                </a:lnTo>
                <a:lnTo>
                  <a:pt x="2255" y="3071"/>
                </a:lnTo>
                <a:lnTo>
                  <a:pt x="0" y="3071"/>
                </a:lnTo>
                <a:lnTo>
                  <a:pt x="833" y="0"/>
                </a:lnTo>
              </a:path>
            </a:pathLst>
          </a:custGeom>
          <a:gradFill rotWithShape="0">
            <a:gsLst>
              <a:gs pos="0">
                <a:srgbClr val="996633"/>
              </a:gs>
              <a:gs pos="100000">
                <a:srgbClr val="996633">
                  <a:gamma/>
                  <a:tint val="70196"/>
                  <a:invGamma/>
                </a:srgbClr>
              </a:gs>
            </a:gsLst>
            <a:lin ang="0" scaled="1"/>
          </a:gradFill>
          <a:ln cap="rnd">
            <a:noFill/>
            <a:round/>
          </a:ln>
          <a:effectLst/>
        </p:spPr>
      </p:sp>
      <p:sp>
        <p:nvSpPr>
          <p:cNvPr id="5127" name=""/>
          <p:cNvSpPr/>
          <p:nvPr/>
        </p:nvSpPr>
        <p:spPr>
          <a:xfrm>
            <a:off x="5943600" y="3870325"/>
            <a:ext cx="3198812" cy="139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Functional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Task Forces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Resource Networks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28" name=""/>
          <p:cNvSpPr/>
          <p:nvPr/>
        </p:nvSpPr>
        <p:spPr>
          <a:xfrm>
            <a:off x="900112" y="5745162"/>
            <a:ext cx="7335838" cy="10064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60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Prayer &amp; Partnership</a:t>
            </a:r>
            <a:endParaRPr sz="60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9" name=""/>
          <p:cNvSpPr/>
          <p:nvPr/>
        </p:nvSpPr>
        <p:spPr>
          <a:xfrm>
            <a:off x="1585912" y="631825"/>
            <a:ext cx="6245225" cy="9144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AD 2000 Initiatives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13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7B63D07A-2FCE-4BF9-86B5-710DC35EF9CC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  <p:sndAc>
      <p:stSnd>
        <p:snd r:embed="rId7" name="INTRO0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YLO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YLO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YLO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LLET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 build="p"/>
      <p:bldP spid="5127" grpId="0" build="p"/>
      <p:bldP spid="51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8914" name=""/>
          <p:cNvSpPr/>
          <p:nvPr/>
        </p:nvSpPr>
        <p:spPr>
          <a:xfrm>
            <a:off x="669925" y="2420938"/>
            <a:ext cx="7940675" cy="35083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 believe that no solitary Christian, church, denomination, mission agency or organization can hope to complete the task of world evangelization alone.  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 need one another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 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For the first time in history, Christians from virtually every continent and country have begun to work together in 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 great global advance of the gospel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5" name=""/>
          <p:cNvSpPr/>
          <p:nvPr/>
        </p:nvSpPr>
        <p:spPr>
          <a:xfrm>
            <a:off x="766762" y="479425"/>
            <a:ext cx="7715250" cy="13112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Mission America 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OUR 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2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COMMITMENT TO WORLD EVANGELIZATION</a:t>
            </a:r>
            <a:endParaRPr sz="2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"/>
          <p:cNvSpPr/>
          <p:nvPr/>
        </p:nvSpPr>
        <p:spPr>
          <a:xfrm>
            <a:off x="3641725" y="6218238"/>
            <a:ext cx="4970462" cy="579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Paul Cedar &amp; Bill Waldrop</a:t>
            </a:r>
            <a:endParaRPr sz="3200" b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3ACAFA9D-03DC-43F0-888A-AF728B6D21FF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38914">
                                            <p:txEl>
                                              <p:charRg st="0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38914">
                                            <p:txEl>
                                              <p:charRg st="177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NS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  <p:bldP spid="389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62" name=""/>
          <p:cNvSpPr/>
          <p:nvPr/>
        </p:nvSpPr>
        <p:spPr>
          <a:xfrm>
            <a:off x="609600" y="2362200"/>
            <a:ext cx="7924800" cy="33877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Mission America is collaborating with Christians in some 100 other nations of the world to </a:t>
            </a:r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launch Joshua Project 2000</a:t>
            </a:r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--a five-year initiative to help establish church planting movements in strategic places around the world.</a:t>
            </a:r>
            <a:r>
              <a:rPr sz="2400">
                <a:latin typeface="Times New Roman" pitchFamily="18" charset="0"/>
              </a:rPr>
              <a:t>  </a:t>
            </a:r>
            <a:endParaRPr sz="2400">
              <a:latin typeface="Times New Roman" pitchFamily="18" charset="0"/>
            </a:endParaRPr>
          </a:p>
        </p:txBody>
      </p:sp>
      <p:sp>
        <p:nvSpPr>
          <p:cNvPr id="40963" name=""/>
          <p:cNvSpPr/>
          <p:nvPr/>
        </p:nvSpPr>
        <p:spPr>
          <a:xfrm>
            <a:off x="766762" y="479425"/>
            <a:ext cx="7715250" cy="13112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Mission America 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OUR 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2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COMMITMENT TO WORLD EVANGELIZATION</a:t>
            </a:r>
            <a:endParaRPr sz="2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4" name=""/>
          <p:cNvSpPr/>
          <p:nvPr/>
        </p:nvSpPr>
        <p:spPr>
          <a:xfrm>
            <a:off x="3641725" y="6218238"/>
            <a:ext cx="4970462" cy="579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Paul Cedar &amp; Bill Waldrop</a:t>
            </a:r>
            <a:endParaRPr sz="3200" b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5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6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ADFED977-2F47-4595-84BE-C6C7F8F5A3AA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NS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3010" name=""/>
          <p:cNvSpPr/>
          <p:nvPr/>
        </p:nvSpPr>
        <p:spPr>
          <a:xfrm>
            <a:off x="3429000" y="2133600"/>
            <a:ext cx="2973388" cy="4649788"/>
          </a:xfrm>
          <a:custGeom>
            <a:pathLst>
              <a:path w="1873" h="2929">
                <a:moveTo>
                  <a:pt x="878" y="0"/>
                </a:moveTo>
                <a:lnTo>
                  <a:pt x="0" y="536"/>
                </a:lnTo>
                <a:lnTo>
                  <a:pt x="644" y="536"/>
                </a:lnTo>
                <a:lnTo>
                  <a:pt x="0" y="2928"/>
                </a:lnTo>
                <a:lnTo>
                  <a:pt x="1872" y="2928"/>
                </a:lnTo>
                <a:lnTo>
                  <a:pt x="1112" y="536"/>
                </a:lnTo>
                <a:lnTo>
                  <a:pt x="1755" y="536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tint val="70196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43011" name=""/>
          <p:cNvSpPr/>
          <p:nvPr/>
        </p:nvSpPr>
        <p:spPr>
          <a:xfrm>
            <a:off x="1073150" y="4959350"/>
            <a:ext cx="7073900" cy="6731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" charset="0"/>
              </a:rPr>
              <a:t>Task Forces &amp; Networks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" charset="0"/>
            </a:endParaRPr>
          </a:p>
        </p:txBody>
      </p:sp>
      <p:sp>
        <p:nvSpPr>
          <p:cNvPr id="43012" name=""/>
          <p:cNvSpPr/>
          <p:nvPr/>
        </p:nvSpPr>
        <p:spPr>
          <a:xfrm>
            <a:off x="539750" y="5949950"/>
            <a:ext cx="8216900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Countrywide Initiatives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3" name=""/>
          <p:cNvSpPr/>
          <p:nvPr/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How Can This Goal Be Accomplished?</a:t>
            </a:r>
            <a:endParaRPr sz="4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301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42F95C29-D6CE-4515-9010-E5A3EA8313B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5058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Assessment Task Force</a:t>
            </a:r>
            <a:b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Purpose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45059" name=""/>
          <p:cNvSpPr/>
          <p:nvPr/>
        </p:nvSpPr>
        <p:spPr>
          <a:xfrm>
            <a:off x="762000" y="2209800"/>
            <a:ext cx="7696200" cy="39909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... seeks to work with Christian leaders of all denominations and organizations to 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1) monitor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, </a:t>
            </a:r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2) analyze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, and </a:t>
            </a:r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3) evaluate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the status of global evangelization for strategic planning and data-based decision making to facilitate the </a:t>
            </a:r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continuous multiplication of indigenous churches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among the selected peoples of the Joshua Project 2000.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67D65337-0DB0-4C2D-8DD2-5AB916632F88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7106" name=""/>
          <p:cNvSpPr/>
          <p:nvPr>
            <p:ph type="title"/>
          </p:nvPr>
        </p:nvSpPr>
        <p:spPr>
          <a:xfrm>
            <a:off x="914400" y="838200"/>
            <a:ext cx="7315200" cy="6858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Global Evangelization Model</a:t>
            </a:r>
            <a:endParaRPr sz="3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47107" name=""/>
          <p:cNvSpPr/>
          <p:nvPr/>
        </p:nvSpPr>
        <p:spPr>
          <a:xfrm>
            <a:off x="1301750" y="2216150"/>
            <a:ext cx="749300" cy="901700"/>
          </a:xfrm>
          <a:prstGeom prst="triangle">
            <a:avLst>
              <a:gd name="adj" fmla="val 49995"/>
            </a:avLst>
          </a:prstGeom>
          <a:solidFill>
            <a:srgbClr val="F76681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7108" name=""/>
          <p:cNvSpPr/>
          <p:nvPr/>
        </p:nvSpPr>
        <p:spPr>
          <a:xfrm>
            <a:off x="1301750" y="3130550"/>
            <a:ext cx="749300" cy="12827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7109" name=""/>
          <p:cNvSpPr/>
          <p:nvPr/>
        </p:nvSpPr>
        <p:spPr>
          <a:xfrm>
            <a:off x="1301750" y="4425950"/>
            <a:ext cx="749300" cy="1282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7110" name=""/>
          <p:cNvSpPr/>
          <p:nvPr/>
        </p:nvSpPr>
        <p:spPr>
          <a:xfrm flipV="1">
            <a:off x="920750" y="5721350"/>
            <a:ext cx="1511300" cy="292100"/>
          </a:xfrm>
          <a:custGeom>
            <a:avLst>
              <a:gd name="adj0" fmla="val 24995"/>
            </a:avLst>
            <a:gdLst>
              <a:gd name="GT7" fmla="*/ adj0 21600 100000"/>
              <a:gd name="G0" fmla="+- 21600 0 GT7"/>
              <a:gd name="G1" fmla="+- GT7 0 0"/>
              <a:gd name="G2" fmla="*/ GT7 10 18"/>
              <a:gd name="G3" fmla="+- G2 1750 0"/>
              <a:gd name="G4" fmla="+- 21600 0 G3"/>
              <a:gd name="G5" fmla="*/ GT7 1 2"/>
              <a:gd name="G6" fmla="+- 21600 0 G5"/>
              <a:gd name="GT8" fmla="*/ G3 w 21600"/>
              <a:gd name="GT9" fmla="+- l GT8 0"/>
              <a:gd name="GT10" fmla="*/ G3 h 21600"/>
              <a:gd name="GT11" fmla="+- t GT10 0"/>
              <a:gd name="GT12" fmla="*/ G4 w 21600"/>
              <a:gd name="GT13" fmla="+- l GT12 0"/>
              <a:gd name="GT14" fmla="*/ G4 h 21600"/>
              <a:gd name="GT15" fmla="+- t GT14 0"/>
            </a:gdLst>
            <a:cxnLst>
              <a:cxn ang="0">
                <a:pos x="G6" y="10800"/>
              </a:cxn>
              <a:cxn ang="0">
                <a:pos x="10800" y="21600"/>
              </a:cxn>
              <a:cxn ang="0">
                <a:pos x="G5" y="10800"/>
              </a:cxn>
              <a:cxn ang="0">
                <a:pos x="10800" y="0"/>
              </a:cxn>
            </a:cxnLst>
            <a:rect l="GT9" t="GT11" r="GT13" b="G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G0" y="21600"/>
                </a:lnTo>
                <a:lnTo>
                  <a:pt x="G1" y="21600"/>
                </a:lnTo>
                <a:close/>
              </a:path>
            </a:pathLst>
          </a:custGeom>
          <a:solidFill>
            <a:srgbClr val="063DE8"/>
          </a:solidFill>
          <a:ln w="12700">
            <a:solidFill>
              <a:schemeClr val="tx1"/>
            </a:solidFill>
            <a:round/>
          </a:ln>
          <a:effectLst/>
        </p:spPr>
      </p:sp>
      <p:sp>
        <p:nvSpPr>
          <p:cNvPr id="47111" name=""/>
          <p:cNvSpPr/>
          <p:nvPr/>
        </p:nvSpPr>
        <p:spPr>
          <a:xfrm>
            <a:off x="1981200" y="1752600"/>
            <a:ext cx="6781800" cy="5191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>
              <a:spcBef>
                <a:spcPct val="50000"/>
              </a:spcBef>
            </a:pPr>
            <a:r>
              <a:rPr sz="2800" b="1">
                <a:solidFill>
                  <a:srgbClr val="FF9900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Movement from one level to another</a:t>
            </a:r>
            <a:endParaRPr sz="2800" b="1">
              <a:solidFill>
                <a:srgbClr val="FF9900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7112" name=""/>
          <p:cNvSpPr/>
          <p:nvPr/>
        </p:nvSpPr>
        <p:spPr>
          <a:xfrm>
            <a:off x="3276600" y="2438400"/>
            <a:ext cx="5486400" cy="5191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>
              <a:spcBef>
                <a:spcPct val="50000"/>
              </a:spcBef>
              <a:buChar char="•"/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Little or no access to gospel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3" name=""/>
          <p:cNvSpPr/>
          <p:nvPr/>
        </p:nvSpPr>
        <p:spPr>
          <a:xfrm>
            <a:off x="3276600" y="3048000"/>
            <a:ext cx="5410200" cy="5191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238125" lvl="0" indent="-238125" eaLnBrk="0" hangingPunct="0">
              <a:spcBef>
                <a:spcPct val="50000"/>
              </a:spcBef>
              <a:buChar char="•"/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No viable indigenous church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7114" name=""/>
          <p:cNvSpPr/>
          <p:nvPr/>
        </p:nvSpPr>
        <p:spPr>
          <a:xfrm>
            <a:off x="3276600" y="3429000"/>
            <a:ext cx="5410200" cy="9461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238125" lvl="0" indent="-238125" eaLnBrk="0" hangingPunct="0">
              <a:spcBef>
                <a:spcPct val="50000"/>
              </a:spcBef>
              <a:buChar char="•"/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The majority of its members have never heard the gospel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7115" name=""/>
          <p:cNvSpPr/>
          <p:nvPr/>
        </p:nvSpPr>
        <p:spPr>
          <a:xfrm>
            <a:off x="3276600" y="4343400"/>
            <a:ext cx="5181600" cy="9461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158750" lvl="0" indent="-158750" eaLnBrk="0" hangingPunct="0">
              <a:spcBef>
                <a:spcPct val="50000"/>
              </a:spcBef>
              <a:buChar char="•"/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The majority of its members have heard the gospel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7116" name=""/>
          <p:cNvSpPr/>
          <p:nvPr/>
        </p:nvSpPr>
        <p:spPr>
          <a:xfrm>
            <a:off x="3352800" y="5257800"/>
            <a:ext cx="5410200" cy="9461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238125" lvl="0" indent="-238125" eaLnBrk="0" hangingPunct="0">
              <a:spcBef>
                <a:spcPct val="50000"/>
              </a:spcBef>
              <a:buChar char="•"/>
            </a:pP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Majority of its members have made a personal profession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cxnSp>
        <p:nvCxnSpPr>
          <p:cNvPr id="47117" name=""/>
          <p:cNvCxnSpPr/>
          <p:nvPr/>
        </p:nvCxnSpPr>
        <p:spPr>
          <a:xfrm>
            <a:off x="1301750" y="3173412"/>
            <a:ext cx="744538" cy="1588"/>
          </a:xfrm>
          <a:prstGeom prst="line">
            <a:avLst/>
          </a:prstGeom>
          <a:noFill/>
          <a:ln w="76200">
            <a:solidFill>
              <a:prstClr val="black"/>
            </a:solidFill>
            <a:miter lim="800000"/>
          </a:ln>
          <a:effectLst/>
        </p:spPr>
      </p:cxnSp>
      <p:cxnSp>
        <p:nvCxnSpPr>
          <p:cNvPr id="47118" name=""/>
          <p:cNvCxnSpPr/>
          <p:nvPr/>
        </p:nvCxnSpPr>
        <p:spPr>
          <a:xfrm>
            <a:off x="1295400" y="4419600"/>
            <a:ext cx="762000" cy="0"/>
          </a:xfrm>
          <a:prstGeom prst="line">
            <a:avLst/>
          </a:prstGeom>
          <a:noFill/>
          <a:ln w="76200">
            <a:solidFill>
              <a:prstClr val="black"/>
            </a:solidFill>
            <a:miter lim="800000"/>
          </a:ln>
          <a:effectLst/>
        </p:spPr>
      </p:cxnSp>
      <p:cxnSp>
        <p:nvCxnSpPr>
          <p:cNvPr id="47119" name=""/>
          <p:cNvCxnSpPr/>
          <p:nvPr/>
        </p:nvCxnSpPr>
        <p:spPr>
          <a:xfrm>
            <a:off x="1295400" y="5680075"/>
            <a:ext cx="762000" cy="0"/>
          </a:xfrm>
          <a:prstGeom prst="line">
            <a:avLst/>
          </a:prstGeom>
          <a:noFill/>
          <a:ln w="76200">
            <a:solidFill>
              <a:prstClr val="black"/>
            </a:solidFill>
            <a:miter lim="800000"/>
          </a:ln>
          <a:effectLst/>
        </p:spPr>
      </p:cxnSp>
      <p:cxnSp>
        <p:nvCxnSpPr>
          <p:cNvPr id="47120" name=""/>
          <p:cNvCxnSpPr/>
          <p:nvPr/>
        </p:nvCxnSpPr>
        <p:spPr>
          <a:xfrm flipH="1" flipV="1">
            <a:off x="2116138" y="2952750"/>
            <a:ext cx="1298575" cy="3095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tailEnd type="stealth" len="lg"/>
          </a:ln>
          <a:effectLst/>
        </p:spPr>
      </p:cxnSp>
      <p:cxnSp>
        <p:nvCxnSpPr>
          <p:cNvPr id="47121" name=""/>
          <p:cNvCxnSpPr/>
          <p:nvPr/>
        </p:nvCxnSpPr>
        <p:spPr>
          <a:xfrm flipH="1">
            <a:off x="2133600" y="3657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tailEnd type="stealth" len="lg"/>
          </a:ln>
          <a:effectLst/>
        </p:spPr>
      </p:cxnSp>
      <p:sp>
        <p:nvSpPr>
          <p:cNvPr id="47122" name=""/>
          <p:cNvSpPr/>
          <p:nvPr/>
        </p:nvSpPr>
        <p:spPr>
          <a:xfrm flipV="1">
            <a:off x="1411288" y="2825750"/>
            <a:ext cx="530225" cy="63500"/>
          </a:xfrm>
          <a:custGeom>
            <a:avLst>
              <a:gd name="adj0" fmla="val 6065"/>
            </a:avLst>
            <a:gdLst>
              <a:gd name="GT7" fmla="*/ adj0 21600 100000"/>
              <a:gd name="G0" fmla="+- 21600 0 GT7"/>
              <a:gd name="G1" fmla="+- GT7 0 0"/>
              <a:gd name="G2" fmla="*/ GT7 10 18"/>
              <a:gd name="G3" fmla="+- G2 1750 0"/>
              <a:gd name="G4" fmla="+- 21600 0 G3"/>
              <a:gd name="G5" fmla="*/ GT7 1 2"/>
              <a:gd name="G6" fmla="+- 21600 0 G5"/>
              <a:gd name="GT8" fmla="*/ G3 w 21600"/>
              <a:gd name="GT9" fmla="+- l GT8 0"/>
              <a:gd name="GT10" fmla="*/ G3 h 21600"/>
              <a:gd name="GT11" fmla="+- t GT10 0"/>
              <a:gd name="GT12" fmla="*/ G4 w 21600"/>
              <a:gd name="GT13" fmla="+- l GT12 0"/>
              <a:gd name="GT14" fmla="*/ G4 h 21600"/>
              <a:gd name="GT15" fmla="+- t GT14 0"/>
            </a:gdLst>
            <a:cxnLst>
              <a:cxn ang="0">
                <a:pos x="G6" y="10800"/>
              </a:cxn>
              <a:cxn ang="0">
                <a:pos x="10800" y="21600"/>
              </a:cxn>
              <a:cxn ang="0">
                <a:pos x="G5" y="10800"/>
              </a:cxn>
              <a:cxn ang="0">
                <a:pos x="10800" y="0"/>
              </a:cxn>
            </a:cxnLst>
            <a:rect l="GT9" t="GT11" r="GT13" b="G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G0" y="21600"/>
                </a:lnTo>
                <a:lnTo>
                  <a:pt x="G1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prstClr val="black"/>
            </a:solidFill>
            <a:round/>
          </a:ln>
          <a:effectLst/>
        </p:spPr>
      </p:sp>
      <p:cxnSp>
        <p:nvCxnSpPr>
          <p:cNvPr id="47123" name=""/>
          <p:cNvCxnSpPr/>
          <p:nvPr/>
        </p:nvCxnSpPr>
        <p:spPr>
          <a:xfrm flipH="1">
            <a:off x="2133600" y="45720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tailEnd type="stealth" len="lg"/>
          </a:ln>
          <a:effectLst/>
        </p:spPr>
      </p:cxnSp>
      <p:cxnSp>
        <p:nvCxnSpPr>
          <p:cNvPr id="47124" name=""/>
          <p:cNvCxnSpPr/>
          <p:nvPr/>
        </p:nvCxnSpPr>
        <p:spPr>
          <a:xfrm flipH="1">
            <a:off x="2286000" y="54864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tailEnd type="stealth" len="lg"/>
          </a:ln>
          <a:effectLst/>
        </p:spPr>
      </p:cxnSp>
      <p:sp>
        <p:nvSpPr>
          <p:cNvPr id="47125" name=""/>
          <p:cNvSpPr/>
          <p:nvPr/>
        </p:nvSpPr>
        <p:spPr>
          <a:xfrm>
            <a:off x="1435100" y="2222500"/>
            <a:ext cx="482600" cy="592138"/>
          </a:xfrm>
          <a:prstGeom prst="triangle">
            <a:avLst>
              <a:gd name="adj" fmla="val 49356"/>
            </a:avLst>
          </a:prstGeom>
          <a:solidFill>
            <a:srgbClr val="F9004A"/>
          </a:solidFill>
          <a:ln w="12700">
            <a:solidFill>
              <a:schemeClr val="tx1"/>
            </a:solidFill>
            <a:miter lim="800000"/>
          </a:ln>
          <a:effectLst/>
        </p:spPr>
      </p:sp>
      <p:cxnSp>
        <p:nvCxnSpPr>
          <p:cNvPr id="47126" name=""/>
          <p:cNvCxnSpPr/>
          <p:nvPr/>
        </p:nvCxnSpPr>
        <p:spPr>
          <a:xfrm flipH="1" flipV="1">
            <a:off x="2039938" y="2571750"/>
            <a:ext cx="1312862" cy="9525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tailEnd type="stealth" len="lg"/>
          </a:ln>
          <a:effectLst/>
        </p:spPr>
      </p:cxnSp>
      <p:sp>
        <p:nvSpPr>
          <p:cNvPr id="4712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2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49B2F24E-E97E-4749-B9BD-24B2C4D7BAB8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  <p:bldP spid="47114" grpId="0"/>
      <p:bldP spid="47115" grpId="0"/>
      <p:bldP spid="471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4915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314325"/>
            <a:ext cx="8277225" cy="62198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49155" name=""/>
          <p:cNvSpPr/>
          <p:nvPr/>
        </p:nvSpPr>
        <p:spPr>
          <a:xfrm>
            <a:off x="4632325" y="4733925"/>
            <a:ext cx="3656012" cy="1981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Little or no access to gospel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sz="2000" b="1">
              <a:solidFill>
                <a:schemeClr val="bg2"/>
              </a:solidFill>
              <a:latin typeface="Times New Roman" pitchFamily="18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No viable indigenous church</a:t>
            </a:r>
            <a:endParaRPr sz="2000" b="1">
              <a:solidFill>
                <a:schemeClr val="bg2"/>
              </a:solidFill>
              <a:latin typeface="Times New Roman" pitchFamily="18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Unevangelized (majority not heard)</a:t>
            </a:r>
            <a:endParaRPr sz="2000" b="1">
              <a:solidFill>
                <a:schemeClr val="bg2"/>
              </a:solidFill>
              <a:latin typeface="Arial Narrow" pitchFamily="34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Evangelized(majority have heard)</a:t>
            </a:r>
            <a:endParaRPr sz="2000" b="1">
              <a:solidFill>
                <a:schemeClr val="bg2"/>
              </a:solidFill>
              <a:latin typeface="Arial Narrow" pitchFamily="34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Christian (majority believers)</a:t>
            </a:r>
            <a:endParaRPr sz="2400">
              <a:latin typeface="Times New Roman" pitchFamily="18" charset="0"/>
            </a:endParaRPr>
          </a:p>
          <a:p>
            <a:pPr lvl="0" eaLnBrk="0" hangingPunct="0"/>
            <a:endParaRPr sz="2400">
              <a:latin typeface="Times New Roman" pitchFamily="18" charset="0"/>
            </a:endParaRPr>
          </a:p>
        </p:txBody>
      </p:sp>
      <p:sp>
        <p:nvSpPr>
          <p:cNvPr id="49156" name=""/>
          <p:cNvSpPr/>
          <p:nvPr/>
        </p:nvSpPr>
        <p:spPr>
          <a:xfrm>
            <a:off x="4349750" y="4806950"/>
            <a:ext cx="215900" cy="2159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bg2"/>
            </a:solidFill>
            <a:miter lim="800000"/>
          </a:ln>
          <a:effectLst/>
        </p:spPr>
      </p:sp>
      <p:sp>
        <p:nvSpPr>
          <p:cNvPr id="49157" name=""/>
          <p:cNvSpPr/>
          <p:nvPr/>
        </p:nvSpPr>
        <p:spPr>
          <a:xfrm>
            <a:off x="4349750" y="5111750"/>
            <a:ext cx="215900" cy="215900"/>
          </a:xfrm>
          <a:prstGeom prst="rect">
            <a:avLst/>
          </a:prstGeom>
          <a:pattFill prst="dkUpDiag">
            <a:fgClr>
              <a:srgbClr val="FF6699"/>
            </a:fgClr>
            <a:bgClr>
              <a:schemeClr val="tx1"/>
            </a:bgClr>
          </a:patt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49158" name=""/>
          <p:cNvSpPr/>
          <p:nvPr/>
        </p:nvSpPr>
        <p:spPr>
          <a:xfrm>
            <a:off x="4349750" y="5416550"/>
            <a:ext cx="215900" cy="215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49159" name=""/>
          <p:cNvSpPr/>
          <p:nvPr/>
        </p:nvSpPr>
        <p:spPr>
          <a:xfrm>
            <a:off x="4349750" y="5721350"/>
            <a:ext cx="215900" cy="2159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49160" name=""/>
          <p:cNvSpPr/>
          <p:nvPr/>
        </p:nvSpPr>
        <p:spPr>
          <a:xfrm>
            <a:off x="4349750" y="6026150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graphicFrame>
        <p:nvGraphicFramePr>
          <p:cNvPr id="49161" name=""/>
          <p:cNvGraphicFramePr/>
          <p:nvPr/>
        </p:nvGraphicFramePr>
        <p:xfrm>
          <a:off x="530225" y="5137150"/>
          <a:ext cx="14509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int Shop Pro Image" r:id="rId3" progId="PaintShopPro">
                  <p:embed/>
                </p:oleObj>
              </mc:Choice>
              <mc:Fallback>
                <p:oleObj name="Paint Shop Pro Image" r:id="rId3" progId="PaintShopPro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" y="5137150"/>
                        <a:ext cx="14509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"/>
          <p:cNvGraphicFramePr/>
          <p:nvPr/>
        </p:nvGraphicFramePr>
        <p:xfrm>
          <a:off x="1063625" y="5137150"/>
          <a:ext cx="14509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int Shop Pro Image" r:id="rId5" progId="PaintShopPro">
                  <p:embed/>
                </p:oleObj>
              </mc:Choice>
              <mc:Fallback>
                <p:oleObj name="Paint Shop Pro Image" r:id="rId5" progId="PaintShopPro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25" y="5137150"/>
                        <a:ext cx="14509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"/>
          <p:cNvSpPr/>
          <p:nvPr/>
        </p:nvSpPr>
        <p:spPr>
          <a:xfrm>
            <a:off x="3282950" y="4806950"/>
            <a:ext cx="749300" cy="596900"/>
          </a:xfrm>
          <a:prstGeom prst="triangle">
            <a:avLst>
              <a:gd name="adj" fmla="val 49995"/>
            </a:avLst>
          </a:prstGeom>
          <a:solidFill>
            <a:srgbClr val="F76681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9164" name=""/>
          <p:cNvSpPr/>
          <p:nvPr/>
        </p:nvSpPr>
        <p:spPr>
          <a:xfrm>
            <a:off x="3282950" y="5416550"/>
            <a:ext cx="749300" cy="2921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9165" name=""/>
          <p:cNvSpPr/>
          <p:nvPr/>
        </p:nvSpPr>
        <p:spPr>
          <a:xfrm>
            <a:off x="3282950" y="5721350"/>
            <a:ext cx="749300" cy="2921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9166" name=""/>
          <p:cNvSpPr/>
          <p:nvPr/>
        </p:nvSpPr>
        <p:spPr>
          <a:xfrm flipV="1">
            <a:off x="2901950" y="6026150"/>
            <a:ext cx="1511300" cy="292100"/>
          </a:xfrm>
          <a:custGeom>
            <a:avLst>
              <a:gd name="adj0" fmla="val 24995"/>
            </a:avLst>
            <a:gdLst>
              <a:gd name="GT7" fmla="*/ adj0 21600 100000"/>
              <a:gd name="G0" fmla="+- 21600 0 GT7"/>
              <a:gd name="G1" fmla="+- GT7 0 0"/>
              <a:gd name="G2" fmla="*/ GT7 10 18"/>
              <a:gd name="G3" fmla="+- G2 1750 0"/>
              <a:gd name="G4" fmla="+- 21600 0 G3"/>
              <a:gd name="G5" fmla="*/ GT7 1 2"/>
              <a:gd name="G6" fmla="+- 21600 0 G5"/>
              <a:gd name="GT8" fmla="*/ G3 w 21600"/>
              <a:gd name="GT9" fmla="+- l GT8 0"/>
              <a:gd name="GT10" fmla="*/ G3 h 21600"/>
              <a:gd name="GT11" fmla="+- t GT10 0"/>
              <a:gd name="GT12" fmla="*/ G4 w 21600"/>
              <a:gd name="GT13" fmla="+- l GT12 0"/>
              <a:gd name="GT14" fmla="*/ G4 h 21600"/>
              <a:gd name="GT15" fmla="+- t GT14 0"/>
            </a:gdLst>
            <a:cxnLst>
              <a:cxn ang="0">
                <a:pos x="G6" y="10800"/>
              </a:cxn>
              <a:cxn ang="0">
                <a:pos x="10800" y="21600"/>
              </a:cxn>
              <a:cxn ang="0">
                <a:pos x="G5" y="10800"/>
              </a:cxn>
              <a:cxn ang="0">
                <a:pos x="10800" y="0"/>
              </a:cxn>
            </a:cxnLst>
            <a:rect l="GT9" t="GT11" r="GT13" b="G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G0" y="21600"/>
                </a:lnTo>
                <a:lnTo>
                  <a:pt x="G1" y="21600"/>
                </a:lnTo>
                <a:close/>
              </a:path>
            </a:pathLst>
          </a:custGeom>
          <a:solidFill>
            <a:srgbClr val="063DE8"/>
          </a:solidFill>
          <a:ln w="12700">
            <a:solidFill>
              <a:schemeClr val="tx1"/>
            </a:solidFill>
            <a:round/>
          </a:ln>
          <a:effectLst/>
        </p:spPr>
      </p:sp>
      <p:sp>
        <p:nvSpPr>
          <p:cNvPr id="49167" name=""/>
          <p:cNvSpPr/>
          <p:nvPr/>
        </p:nvSpPr>
        <p:spPr>
          <a:xfrm>
            <a:off x="3416300" y="4730750"/>
            <a:ext cx="539750" cy="293688"/>
          </a:xfrm>
          <a:prstGeom prst="triangle">
            <a:avLst>
              <a:gd name="adj" fmla="val 49356"/>
            </a:avLst>
          </a:prstGeom>
          <a:solidFill>
            <a:srgbClr val="F9004A"/>
          </a:solidFill>
          <a:ln w="12700">
            <a:solidFill>
              <a:schemeClr val="tx1"/>
            </a:solidFill>
            <a:miter lim="800000"/>
          </a:ln>
          <a:effectLst/>
        </p:spPr>
      </p:sp>
      <p:sp>
        <p:nvSpPr>
          <p:cNvPr id="4916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6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8974ADB2-4A27-45AD-93BE-21B1FE6E1A66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501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314325"/>
            <a:ext cx="8277225" cy="62198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50179" name=""/>
          <p:cNvSpPr/>
          <p:nvPr/>
        </p:nvSpPr>
        <p:spPr>
          <a:xfrm>
            <a:off x="4632325" y="4587875"/>
            <a:ext cx="3262312" cy="2103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Little or no access to gospel</a:t>
            </a:r>
            <a:r>
              <a:rPr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sz="2000" b="1">
              <a:solidFill>
                <a:schemeClr val="bg2"/>
              </a:solidFill>
              <a:latin typeface="Times New Roman" pitchFamily="18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No viable indigenous church</a:t>
            </a:r>
            <a:endParaRPr sz="2000" b="1">
              <a:solidFill>
                <a:schemeClr val="bg2"/>
              </a:solidFill>
              <a:latin typeface="Times New Roman" pitchFamily="18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Unevangelized (maj. not heard)</a:t>
            </a:r>
            <a:endParaRPr sz="2000" b="1">
              <a:solidFill>
                <a:schemeClr val="bg2"/>
              </a:solidFill>
              <a:latin typeface="Arial Narrow" pitchFamily="34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Evangelized(maj.  have heard)</a:t>
            </a:r>
            <a:endParaRPr sz="2000" b="1">
              <a:solidFill>
                <a:schemeClr val="bg2"/>
              </a:solidFill>
              <a:latin typeface="Arial Narrow" pitchFamily="34" charset="0"/>
            </a:endParaRPr>
          </a:p>
          <a:p>
            <a:pPr lvl="0" eaLnBrk="0" hangingPunct="0"/>
            <a:r>
              <a:rPr sz="2000" b="1">
                <a:solidFill>
                  <a:schemeClr val="bg2"/>
                </a:solidFill>
                <a:latin typeface="Arial Narrow" pitchFamily="34" charset="0"/>
              </a:rPr>
              <a:t>Christian (majority believers)</a:t>
            </a:r>
            <a:endParaRPr sz="2400">
              <a:latin typeface="Times New Roman" pitchFamily="18" charset="0"/>
            </a:endParaRPr>
          </a:p>
          <a:p>
            <a:pPr lvl="0" eaLnBrk="0" hangingPunct="0"/>
            <a:endParaRPr sz="2400">
              <a:latin typeface="Times New Roman" pitchFamily="18" charset="0"/>
            </a:endParaRPr>
          </a:p>
        </p:txBody>
      </p:sp>
      <p:sp>
        <p:nvSpPr>
          <p:cNvPr id="50180" name=""/>
          <p:cNvSpPr/>
          <p:nvPr/>
        </p:nvSpPr>
        <p:spPr>
          <a:xfrm>
            <a:off x="4349750" y="4730750"/>
            <a:ext cx="215900" cy="2159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bg2"/>
            </a:solidFill>
            <a:miter lim="800000"/>
          </a:ln>
          <a:effectLst/>
        </p:spPr>
      </p:sp>
      <p:sp>
        <p:nvSpPr>
          <p:cNvPr id="50181" name=""/>
          <p:cNvSpPr/>
          <p:nvPr/>
        </p:nvSpPr>
        <p:spPr>
          <a:xfrm>
            <a:off x="4349750" y="5035550"/>
            <a:ext cx="215900" cy="215900"/>
          </a:xfrm>
          <a:prstGeom prst="rect">
            <a:avLst/>
          </a:prstGeom>
          <a:pattFill prst="dkUpDiag">
            <a:fgClr>
              <a:srgbClr val="FF6699"/>
            </a:fgClr>
            <a:bgClr>
              <a:schemeClr val="tx1"/>
            </a:bgClr>
          </a:patt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50182" name=""/>
          <p:cNvSpPr/>
          <p:nvPr/>
        </p:nvSpPr>
        <p:spPr>
          <a:xfrm>
            <a:off x="4349750" y="5340350"/>
            <a:ext cx="215900" cy="215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50183" name=""/>
          <p:cNvSpPr/>
          <p:nvPr/>
        </p:nvSpPr>
        <p:spPr>
          <a:xfrm>
            <a:off x="4349750" y="5949950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sp>
        <p:nvSpPr>
          <p:cNvPr id="50184" name=""/>
          <p:cNvSpPr/>
          <p:nvPr/>
        </p:nvSpPr>
        <p:spPr>
          <a:xfrm>
            <a:off x="4349750" y="5645150"/>
            <a:ext cx="215900" cy="2159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bg2"/>
            </a:solidFill>
            <a:miter lim="800000"/>
          </a:ln>
          <a:effectLst>
            <a:outerShdw dist="71842" dir="2700000" algn="ctr">
              <a:schemeClr val="tx1">
                <a:alpha val="50000"/>
              </a:schemeClr>
            </a:outerShdw>
          </a:effectLst>
        </p:spPr>
      </p:sp>
      <p:graphicFrame>
        <p:nvGraphicFramePr>
          <p:cNvPr id="50185" name=""/>
          <p:cNvGraphicFramePr/>
          <p:nvPr/>
        </p:nvGraphicFramePr>
        <p:xfrm>
          <a:off x="530225" y="5137150"/>
          <a:ext cx="142716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int Shop Pro Image" r:id="rId3" progId="PaintShopPro">
                  <p:embed/>
                </p:oleObj>
              </mc:Choice>
              <mc:Fallback>
                <p:oleObj name="Paint Shop Pro Image" r:id="rId3" progId="PaintShopPro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" y="5137150"/>
                        <a:ext cx="1427162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"/>
          <p:cNvGraphicFramePr/>
          <p:nvPr/>
        </p:nvGraphicFramePr>
        <p:xfrm>
          <a:off x="1901825" y="5213350"/>
          <a:ext cx="59531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int Shop Pro Image" r:id="rId5" progId="PaintShopPro">
                  <p:embed/>
                </p:oleObj>
              </mc:Choice>
              <mc:Fallback>
                <p:oleObj name="Paint Shop Pro Image" r:id="rId5" progId="PaintShopPro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1825" y="5213350"/>
                        <a:ext cx="595312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18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B69CC8E4-2D2B-4587-837C-7FAE4D93720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02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Strategy and Resource Development</a:t>
            </a:r>
            <a:br>
              <a:rPr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Task Force Purpose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51203" name=""/>
          <p:cNvSpPr/>
          <p:nvPr/>
        </p:nvSpPr>
        <p:spPr>
          <a:xfrm>
            <a:off x="747712" y="2193925"/>
            <a:ext cx="7786688" cy="393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... designed to provide leaders with the necessary tools to participate effectively in Joshua Project 2000 by enabling them to develop their skills to:</a:t>
            </a:r>
            <a:r>
              <a:rPr sz="20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</a:t>
            </a:r>
            <a:endParaRPr sz="20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cooperate 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partner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evaluate 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plan strategically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manage resources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>
              <a:buChar char="•"/>
            </a:pPr>
            <a:r>
              <a:rPr sz="28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lead and enable others.</a:t>
            </a:r>
            <a:endParaRPr sz="2800" b="1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F1780C15-D35A-4F70-9AE0-AF4D878FF55F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15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16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174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18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205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charRg st="22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3250" name=""/>
          <p:cNvSpPr/>
          <p:nvPr/>
        </p:nvSpPr>
        <p:spPr>
          <a:xfrm>
            <a:off x="3429000" y="2133600"/>
            <a:ext cx="2973388" cy="4649788"/>
          </a:xfrm>
          <a:custGeom>
            <a:pathLst>
              <a:path w="1873" h="2929">
                <a:moveTo>
                  <a:pt x="878" y="0"/>
                </a:moveTo>
                <a:lnTo>
                  <a:pt x="0" y="536"/>
                </a:lnTo>
                <a:lnTo>
                  <a:pt x="644" y="536"/>
                </a:lnTo>
                <a:lnTo>
                  <a:pt x="0" y="2928"/>
                </a:lnTo>
                <a:lnTo>
                  <a:pt x="1872" y="2928"/>
                </a:lnTo>
                <a:lnTo>
                  <a:pt x="1112" y="536"/>
                </a:lnTo>
                <a:lnTo>
                  <a:pt x="1755" y="536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tint val="70196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53251" name=""/>
          <p:cNvSpPr/>
          <p:nvPr/>
        </p:nvSpPr>
        <p:spPr>
          <a:xfrm>
            <a:off x="1073150" y="4959350"/>
            <a:ext cx="7073900" cy="6731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" charset="0"/>
              </a:rPr>
              <a:t>Task Forces &amp; Networks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" charset="0"/>
            </a:endParaRPr>
          </a:p>
        </p:txBody>
      </p:sp>
      <p:sp>
        <p:nvSpPr>
          <p:cNvPr id="53252" name=""/>
          <p:cNvSpPr/>
          <p:nvPr/>
        </p:nvSpPr>
        <p:spPr>
          <a:xfrm>
            <a:off x="539750" y="5949950"/>
            <a:ext cx="8216900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Countrywide Initiatives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3" name=""/>
          <p:cNvSpPr/>
          <p:nvPr/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How Can This Goal Be Accomplished?</a:t>
            </a:r>
            <a:endParaRPr sz="4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3254" name=""/>
          <p:cNvSpPr/>
          <p:nvPr/>
        </p:nvSpPr>
        <p:spPr>
          <a:xfrm>
            <a:off x="1781175" y="4121150"/>
            <a:ext cx="5984875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Mission Agencies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ACA454F6-A134-4A92-8F23-1BF35C428E7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5298" name=""/>
          <p:cNvSpPr/>
          <p:nvPr/>
        </p:nvSpPr>
        <p:spPr>
          <a:xfrm>
            <a:off x="685800" y="5334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EFMA Board Resolution</a:t>
            </a:r>
            <a:b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b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September 1995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5299" name=""/>
          <p:cNvSpPr/>
          <p:nvPr/>
        </p:nvSpPr>
        <p:spPr>
          <a:xfrm>
            <a:off x="717550" y="2322512"/>
            <a:ext cx="7772400" cy="3505200"/>
          </a:xfrm>
          <a:prstGeom prst="rect">
            <a:avLst/>
          </a:prstGeom>
          <a:noFill/>
          <a:ln>
            <a:noFill/>
            <a:miter lim="800000"/>
          </a:ln>
          <a:effectLst/>
        </p:spPr>
      </p:sp>
      <p:sp>
        <p:nvSpPr>
          <p:cNvPr id="55300" name=""/>
          <p:cNvSpPr/>
          <p:nvPr/>
        </p:nvSpPr>
        <p:spPr>
          <a:xfrm>
            <a:off x="762000" y="2500312"/>
            <a:ext cx="7848600" cy="35036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MOTION PREVAILED that EFMA takes a position to embrace the concept of placing </a:t>
            </a:r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a team of church planters in every one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of the 2000 unreached people groups of 10,000 or more individuals with this being done by the year 2000.</a:t>
            </a:r>
            <a:r>
              <a:rPr sz="2400"/>
              <a:t>  </a:t>
            </a:r>
            <a:endParaRPr sz="2400"/>
          </a:p>
        </p:txBody>
      </p:sp>
      <p:sp>
        <p:nvSpPr>
          <p:cNvPr id="55301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02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75455D62-862B-4A09-A9F2-55D19EA7471C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5300">
                                            <p:txEl>
                                              <p:charRg st="0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Declaration, Dec. 1993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6147" name=""/>
          <p:cNvSpPr/>
          <p:nvPr/>
        </p:nvSpPr>
        <p:spPr>
          <a:xfrm>
            <a:off x="1889125" y="1812925"/>
            <a:ext cx="6424612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4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We, the attendees of this historic summit meeting,</a:t>
            </a:r>
            <a:endParaRPr sz="24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8" name=""/>
          <p:cNvSpPr/>
          <p:nvPr/>
        </p:nvSpPr>
        <p:spPr>
          <a:xfrm>
            <a:off x="609600" y="1704975"/>
            <a:ext cx="8153400" cy="39338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449262" lvl="0" indent="-449262" eaLnBrk="0" hangingPunct="0"/>
            <a:endParaRPr sz="3600">
              <a:latin typeface="Times New Roman" pitchFamily="18" charset="0"/>
            </a:endParaRPr>
          </a:p>
          <a:p>
            <a:pPr marL="449262" lvl="0" indent="-449262" eaLnBrk="0" hangingPunct="0">
              <a:buChar char="•"/>
            </a:pPr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Having experienced the </a:t>
            </a:r>
            <a: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unity</a:t>
            </a:r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of the multifaceted body of Christ &amp;</a:t>
            </a:r>
            <a:endParaRPr sz="40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>
              <a:buChar char="•"/>
            </a:pPr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</a:t>
            </a:r>
            <a: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unique corporate gifting</a:t>
            </a:r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that different denominations and organizations bring to that body</a:t>
            </a:r>
            <a:endParaRPr sz="40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01C2FEA6-6408-4AD4-89CE-7EB9C852EDFD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 p14:dur="1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charRg st="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charRg st="6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7346" name=""/>
          <p:cNvSpPr/>
          <p:nvPr/>
        </p:nvSpPr>
        <p:spPr>
          <a:xfrm>
            <a:off x="685800" y="5334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EFMA Board Resolution</a:t>
            </a:r>
            <a:b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b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September 1995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7347" name=""/>
          <p:cNvSpPr/>
          <p:nvPr/>
        </p:nvSpPr>
        <p:spPr>
          <a:xfrm>
            <a:off x="684212" y="2514600"/>
            <a:ext cx="8153400" cy="35036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In the remaining five years of the millennium we will </a:t>
            </a:r>
            <a:r>
              <a:rPr sz="32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work diligently to penetrate these people groups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with church planting efforts. In this cause we will be joining with hundreds and perhaps, thousands of churches and mission agencies from around the world.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734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5B11DD50-E2DD-4E93-8826-DB407FE470B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charRg st="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9394" name=""/>
          <p:cNvSpPr/>
          <p:nvPr/>
        </p:nvSpPr>
        <p:spPr>
          <a:xfrm>
            <a:off x="685800" y="533400"/>
            <a:ext cx="82296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EFMA Board Resolution</a:t>
            </a:r>
            <a:br>
              <a:rPr sz="4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b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September 1995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9395" name=""/>
          <p:cNvSpPr/>
          <p:nvPr/>
        </p:nvSpPr>
        <p:spPr>
          <a:xfrm>
            <a:off x="717550" y="2322512"/>
            <a:ext cx="7772400" cy="3505200"/>
          </a:xfrm>
          <a:prstGeom prst="rect">
            <a:avLst/>
          </a:prstGeom>
          <a:noFill/>
          <a:ln>
            <a:noFill/>
            <a:miter lim="800000"/>
          </a:ln>
          <a:effectLst/>
        </p:spPr>
      </p:sp>
      <p:sp>
        <p:nvSpPr>
          <p:cNvPr id="59396" name=""/>
          <p:cNvSpPr/>
          <p:nvPr/>
        </p:nvSpPr>
        <p:spPr>
          <a:xfrm>
            <a:off x="760412" y="2346325"/>
            <a:ext cx="8077200" cy="33877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Therefore, we encourage our members to coordinate with the AD 2000 &amp; Beyond office in Colorado Springs, Colorado, so as to </a:t>
            </a:r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create synergy</a:t>
            </a:r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with others of like mind and avoid overlap and duplication.</a:t>
            </a:r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5939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39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31C2C959-A324-48A0-9A68-75E3C4828F1A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42" name=""/>
          <p:cNvSpPr/>
          <p:nvPr/>
        </p:nvSpPr>
        <p:spPr>
          <a:xfrm>
            <a:off x="3429000" y="2133600"/>
            <a:ext cx="2973388" cy="4649788"/>
          </a:xfrm>
          <a:custGeom>
            <a:pathLst>
              <a:path w="1873" h="2929">
                <a:moveTo>
                  <a:pt x="878" y="0"/>
                </a:moveTo>
                <a:lnTo>
                  <a:pt x="0" y="536"/>
                </a:lnTo>
                <a:lnTo>
                  <a:pt x="644" y="536"/>
                </a:lnTo>
                <a:lnTo>
                  <a:pt x="0" y="2928"/>
                </a:lnTo>
                <a:lnTo>
                  <a:pt x="1872" y="2928"/>
                </a:lnTo>
                <a:lnTo>
                  <a:pt x="1112" y="536"/>
                </a:lnTo>
                <a:lnTo>
                  <a:pt x="1755" y="536"/>
                </a:lnTo>
                <a:lnTo>
                  <a:pt x="878" y="0"/>
                </a:lnTo>
              </a:path>
            </a:pathLst>
          </a:custGeom>
          <a:gradFill rotWithShape="0">
            <a:gsLst>
              <a:gs pos="0">
                <a:srgbClr val="618FFD">
                  <a:gamma/>
                  <a:tint val="70196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 cap="rnd">
            <a:noFill/>
            <a:round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</p:sp>
      <p:sp>
        <p:nvSpPr>
          <p:cNvPr id="61443" name=""/>
          <p:cNvSpPr/>
          <p:nvPr/>
        </p:nvSpPr>
        <p:spPr>
          <a:xfrm>
            <a:off x="1073150" y="4959350"/>
            <a:ext cx="7073900" cy="6731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" charset="0"/>
              </a:rPr>
              <a:t>Task Forces &amp; Networks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" charset="0"/>
            </a:endParaRPr>
          </a:p>
        </p:txBody>
      </p:sp>
      <p:sp>
        <p:nvSpPr>
          <p:cNvPr id="61444" name=""/>
          <p:cNvSpPr/>
          <p:nvPr/>
        </p:nvSpPr>
        <p:spPr>
          <a:xfrm>
            <a:off x="539750" y="5949950"/>
            <a:ext cx="8216900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>
              <a:spcBef>
                <a:spcPct val="20000"/>
              </a:spcBef>
            </a:pPr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Countrywide Initiatives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5" name=""/>
          <p:cNvSpPr/>
          <p:nvPr/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How Can This Goal Be Accomplished?</a:t>
            </a:r>
            <a:endParaRPr sz="4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61446" name=""/>
          <p:cNvSpPr/>
          <p:nvPr/>
        </p:nvSpPr>
        <p:spPr>
          <a:xfrm>
            <a:off x="1781175" y="4121150"/>
            <a:ext cx="5984875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Mission Agencies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7" name=""/>
          <p:cNvSpPr/>
          <p:nvPr/>
        </p:nvSpPr>
        <p:spPr>
          <a:xfrm>
            <a:off x="1911350" y="3282950"/>
            <a:ext cx="5702300" cy="596900"/>
          </a:xfrm>
          <a:prstGeom prst="rect">
            <a:avLst/>
          </a:prstGeom>
          <a:solidFill>
            <a:schemeClr val="bg1"/>
          </a:solidFill>
          <a:ln w="12700">
            <a:solidFill>
              <a:prstClr val="black"/>
            </a:solidFill>
            <a:miter lim="800000"/>
          </a:ln>
          <a:effectLst>
            <a:outerShdw dist="107763" dir="2700000" algn="ctr">
              <a:srgbClr val="000000">
                <a:alpha val="50000"/>
              </a:srgbClr>
            </a:outerShdw>
          </a:effectLst>
        </p:spPr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400" b="1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Denominational Plans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4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87425103-CC12-48C2-80BA-CEC95A1742B0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3490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Declaration, Dec. 1993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63491" name=""/>
          <p:cNvSpPr/>
          <p:nvPr/>
        </p:nvSpPr>
        <p:spPr>
          <a:xfrm>
            <a:off x="609600" y="2692400"/>
            <a:ext cx="8077200" cy="27717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0" hangingPunct="0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… declare our joint commitment </a:t>
            </a:r>
            <a:endParaRPr sz="44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0" lvl="0" indent="0" eaLnBrk="0" hangingPunct="0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to seek a church for every</a:t>
            </a:r>
            <a:endParaRPr sz="44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0" lvl="0" indent="0" eaLnBrk="0" hangingPunct="0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people and the gospel for</a:t>
            </a:r>
            <a:endParaRPr sz="44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0" lvl="0" indent="0" eaLnBrk="0" hangingPunct="0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every person by the year 2000.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492" name=""/>
          <p:cNvSpPr/>
          <p:nvPr/>
        </p:nvSpPr>
        <p:spPr>
          <a:xfrm>
            <a:off x="444500" y="1722438"/>
            <a:ext cx="8504238" cy="579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We, the attendees of this historic summit meeting,</a:t>
            </a:r>
            <a:endParaRPr sz="32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493" name=""/>
          <p:cNvSpPr/>
          <p:nvPr/>
        </p:nvSpPr>
        <p:spPr>
          <a:xfrm>
            <a:off x="1370012" y="1746250"/>
            <a:ext cx="7772400" cy="14954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449262" lvl="0" indent="-449262" eaLnBrk="0" hangingPunct="0"/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49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49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59EB47E5-74C4-4E5B-A3E9-7463372F5A32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 p14:dur="1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6349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5538" name=""/>
          <p:cNvSpPr/>
          <p:nvPr>
            <p:ph type="title"/>
          </p:nvPr>
        </p:nvSpPr>
        <p:spPr>
          <a:xfrm>
            <a:off x="533400" y="762000"/>
            <a:ext cx="8001000" cy="6858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Steps  to Reach the Unreached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65539" name=""/>
          <p:cNvSpPr/>
          <p:nvPr>
            <p:ph type="body" idx="1"/>
          </p:nvPr>
        </p:nvSpPr>
        <p:spPr>
          <a:xfrm>
            <a:off x="874712" y="2266950"/>
            <a:ext cx="7050088" cy="21971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53882" dir="2700000" algn="ctr">
              <a:schemeClr val="bg2"/>
            </a:outerShdw>
          </a:effectLst>
        </p:spPr>
        <p:txBody>
          <a:bodyPr vert="horz" wrap="square" lIns="92075" tIns="46038" rIns="92075" bIns="46038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1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baseline="0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  <a:ea typeface="Arial" pitchFamily="34" charset="0"/>
              </a:defRPr>
            </a:lvl5pPr>
          </a:lstStyle>
          <a:p>
            <a:pPr lvl="0"/>
            <a:r>
              <a:rPr sz="4400">
                <a:solidFill>
                  <a:srgbClr val="FAFD00"/>
                </a:solidFill>
              </a:rPr>
              <a:t>Profile a people</a:t>
            </a:r>
            <a:endParaRPr sz="4400">
              <a:solidFill>
                <a:srgbClr val="FAFD00"/>
              </a:solidFill>
            </a:endParaRPr>
          </a:p>
          <a:p>
            <a:pPr lvl="0"/>
            <a:r>
              <a:rPr sz="4400">
                <a:solidFill>
                  <a:srgbClr val="FAFD00"/>
                </a:solidFill>
              </a:rPr>
              <a:t>Pray for a people </a:t>
            </a:r>
            <a:endParaRPr sz="4400">
              <a:solidFill>
                <a:srgbClr val="FAFD00"/>
              </a:solidFill>
            </a:endParaRPr>
          </a:p>
          <a:p>
            <a:pPr lvl="0"/>
            <a:r>
              <a:rPr sz="4400">
                <a:solidFill>
                  <a:srgbClr val="FAFD00"/>
                </a:solidFill>
              </a:rPr>
              <a:t>Promote a people</a:t>
            </a:r>
            <a:endParaRPr sz="4400">
              <a:solidFill>
                <a:srgbClr val="FAFD00"/>
              </a:solidFill>
            </a:endParaRPr>
          </a:p>
          <a:p>
            <a:pPr lvl="0"/>
            <a:r>
              <a:rPr sz="4400">
                <a:solidFill>
                  <a:srgbClr val="FAFD00"/>
                </a:solidFill>
              </a:rPr>
              <a:t>Pioneer among a people</a:t>
            </a:r>
            <a:endParaRPr sz="4400">
              <a:solidFill>
                <a:srgbClr val="FAFD00"/>
              </a:solidFill>
            </a:endParaRPr>
          </a:p>
          <a:p>
            <a:pPr lvl="0"/>
            <a:r>
              <a:rPr sz="4400">
                <a:solidFill>
                  <a:srgbClr val="FAFD00"/>
                </a:solidFill>
              </a:rPr>
              <a:t>Partner for a people</a:t>
            </a:r>
            <a:endParaRPr sz="4400">
              <a:solidFill>
                <a:srgbClr val="FAFD00"/>
              </a:solidFill>
            </a:endParaRPr>
          </a:p>
        </p:txBody>
      </p:sp>
      <p:sp>
        <p:nvSpPr>
          <p:cNvPr id="6554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1DE7526E-B9FF-48F5-AD3C-8033BC984112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charRg st="1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charRg st="3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charRg st="5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charRg st="7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7586" name=""/>
          <p:cNvSpPr/>
          <p:nvPr/>
        </p:nvSpPr>
        <p:spPr>
          <a:xfrm>
            <a:off x="457200" y="914400"/>
            <a:ext cx="83058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6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Profile a People</a:t>
            </a: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 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b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pic>
        <p:nvPicPr>
          <p:cNvPr id="6758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3962400" cy="40386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67588" name=""/>
          <p:cNvSpPr/>
          <p:nvPr/>
        </p:nvSpPr>
        <p:spPr>
          <a:xfrm>
            <a:off x="442912" y="5516562"/>
            <a:ext cx="3924300" cy="701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Training Manual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758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24388" y="2284412"/>
            <a:ext cx="3908425" cy="39624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6759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209800"/>
            <a:ext cx="3962400" cy="396081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67591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592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A846E9EA-A5B9-484A-A9CB-10AFDE13A26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LLET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8610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Status of Research Effort </a:t>
            </a:r>
            <a:b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April 5, ‘96</a:t>
            </a:r>
            <a:endParaRPr sz="3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68611" name=""/>
          <p:cNvSpPr/>
          <p:nvPr/>
        </p:nvSpPr>
        <p:spPr>
          <a:xfrm>
            <a:off x="685800" y="2284412"/>
            <a:ext cx="8001000" cy="39909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290512" lvl="0" indent="-290512" eaLnBrk="0" hangingPunct="0">
              <a:buClr>
                <a:schemeClr val="tx2"/>
              </a:buClr>
              <a:buChar char="•"/>
            </a:pPr>
            <a:r>
              <a:rPr sz="2400">
                <a:latin typeface="Times New Roman" pitchFamily="18" charset="0"/>
              </a:rPr>
              <a:t> </a:t>
            </a: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Since 11/95 197 of the 1850 researched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Of those, 30 are fully complete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588 additional peoples assigned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Photographs of 444  acquired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Maps for 100 peoples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1850 with mini-profiles on WWW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290512" lvl="0" indent="-290512" eaLnBrk="0" hangingPunct="0">
              <a:buChar char="•"/>
            </a:pPr>
            <a:r>
              <a:rPr sz="32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100 of the mini-profiles have links to more   detailed people profiles</a:t>
            </a:r>
            <a:endParaRPr sz="32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1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FAD29A98-73B8-4D7E-95F3-B8C55674F88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4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73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10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13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charRg st="190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0658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The Joshua Project 2000 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Research Effort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70659" name=""/>
          <p:cNvSpPr/>
          <p:nvPr/>
        </p:nvSpPr>
        <p:spPr>
          <a:xfrm>
            <a:off x="609600" y="2741612"/>
            <a:ext cx="8001000" cy="24098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40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The most ambitious global research project ever to be conceived</a:t>
            </a:r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 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algn="ctr" eaLnBrk="0" hangingPunct="0"/>
            <a:r>
              <a:rPr sz="3600" b="1">
                <a:solidFill>
                  <a:srgbClr val="FAFD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Ralph Winter, USCWM</a:t>
            </a:r>
            <a:endParaRPr sz="3600" b="1">
              <a:solidFill>
                <a:srgbClr val="FAFD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066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C3B7538A-4395-48E1-A1C4-5ECD20C4EC98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2706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Status of Church Planting Effort </a:t>
            </a:r>
            <a:b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36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April 5, ‘96</a:t>
            </a:r>
            <a:endParaRPr sz="36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72707" name=""/>
          <p:cNvSpPr/>
          <p:nvPr/>
        </p:nvSpPr>
        <p:spPr>
          <a:xfrm>
            <a:off x="669925" y="2270125"/>
            <a:ext cx="7864475" cy="30051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449262" lvl="0" indent="-396875" eaLnBrk="0" hangingPunct="0">
              <a:lnSpc>
                <a:spcPct val="110000"/>
              </a:lnSpc>
              <a:buChar char="•"/>
            </a:pPr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132 people sent in information about existing church planting efforts among 104 different JP2000 peoples</a:t>
            </a:r>
            <a:endParaRPr sz="3600">
              <a:latin typeface="Times New Roman" pitchFamily="18" charset="0"/>
            </a:endParaRPr>
          </a:p>
          <a:p>
            <a:pPr marL="449262" lvl="0" indent="-396875" eaLnBrk="0" hangingPunct="0">
              <a:buChar char="•"/>
            </a:pPr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848 of the 1850 JP2000 peoples may already have missionaries on site</a:t>
            </a:r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0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2FE6D04E-15FD-4836-AEC9-D5A36D21382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7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7">
                                            <p:txEl>
                                              <p:charRg st="10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4754" name=""/>
          <p:cNvSpPr/>
          <p:nvPr>
            <p:ph type="ctrTitle"/>
          </p:nvPr>
        </p:nvSpPr>
        <p:spPr>
          <a:xfrm>
            <a:off x="914400" y="2133600"/>
            <a:ext cx="7315200" cy="12954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/>
          <a:p>
            <a:pPr lvl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Denominational Leaders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74755" name=""/>
          <p:cNvGraphicFramePr/>
          <p:nvPr/>
        </p:nvGraphicFramePr>
        <p:xfrm>
          <a:off x="5561012" y="3962400"/>
          <a:ext cx="3581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progId="WordPro.Document">
                  <p:embed/>
                </p:oleObj>
              </mc:Choice>
              <mc:Fallback>
                <p:oleObj name="Document" r:id="rId3" progId="WordPro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1012" y="3962400"/>
                        <a:ext cx="3581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"/>
          <p:cNvSpPr/>
          <p:nvPr/>
        </p:nvSpPr>
        <p:spPr>
          <a:xfrm>
            <a:off x="787400" y="4705350"/>
            <a:ext cx="1676400" cy="1368425"/>
          </a:xfrm>
          <a:custGeom>
            <a:pathLst>
              <a:path w="1056" h="862">
                <a:moveTo>
                  <a:pt x="0" y="589"/>
                </a:moveTo>
                <a:lnTo>
                  <a:pt x="197" y="861"/>
                </a:lnTo>
                <a:lnTo>
                  <a:pt x="663" y="522"/>
                </a:lnTo>
                <a:lnTo>
                  <a:pt x="804" y="716"/>
                </a:lnTo>
                <a:lnTo>
                  <a:pt x="1055" y="0"/>
                </a:lnTo>
                <a:lnTo>
                  <a:pt x="325" y="56"/>
                </a:lnTo>
                <a:lnTo>
                  <a:pt x="466" y="250"/>
                </a:lnTo>
                <a:lnTo>
                  <a:pt x="0" y="589"/>
                </a:lnTo>
              </a:path>
            </a:pathLst>
          </a:custGeom>
          <a:blipFill rotWithShape="0">
            <a:blip r:embed="rId5"/>
            <a:tile tx="0" ty="0" sx="100000" sy="100000" flip="none" algn="tl"/>
          </a:blipFill>
          <a:ln cap="rnd">
            <a:noFill/>
            <a:round/>
          </a:ln>
          <a:effectLst>
            <a:outerShdw dist="107763" dir="2700000" algn="ctr">
              <a:schemeClr val="tx1">
                <a:alpha val="50000"/>
              </a:schemeClr>
            </a:outerShdw>
          </a:effectLst>
        </p:spPr>
      </p:sp>
      <p:sp>
        <p:nvSpPr>
          <p:cNvPr id="74757" name=""/>
          <p:cNvSpPr/>
          <p:nvPr>
            <p:ph type="subTitle" idx="1"/>
          </p:nvPr>
        </p:nvSpPr>
        <p:spPr>
          <a:xfrm>
            <a:off x="0" y="4495800"/>
            <a:ext cx="5486400" cy="21336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horz" wrap="square" lIns="92075" tIns="46038" rIns="92075" bIns="46038" anchor="ctr" anchorCtr="1">
            <a:noAutofit/>
          </a:bodyPr>
          <a:lstStyle>
            <a:lvl1pPr marL="0" indent="0">
              <a:defRPr lang="en-US" altLang="en-US"/>
            </a:lvl1pPr>
            <a:lvl2pPr>
              <a:defRPr lang="en-US" altLang="en-US"/>
            </a:lvl2pPr>
            <a:lvl3pPr>
              <a:defRPr lang="en-US" altLang="en-US"/>
            </a:lvl3pPr>
            <a:lvl4pPr>
              <a:defRPr lang="en-US" altLang="en-US"/>
            </a:lvl4pPr>
            <a:lvl5pPr>
              <a:defRPr lang="en-US" altLang="en-US"/>
            </a:lvl5pPr>
          </a:lstStyle>
          <a:p>
            <a:pPr lvl="0" algn="l"/>
            <a:r>
              <a:rPr sz="6000" i="1">
                <a:solidFill>
                  <a:schemeClr val="tx2"/>
                </a:solidFill>
              </a:rPr>
              <a:t>What will your </a:t>
            </a:r>
            <a:endParaRPr sz="6000" i="1">
              <a:solidFill>
                <a:schemeClr val="tx2"/>
              </a:solidFill>
            </a:endParaRPr>
          </a:p>
          <a:p>
            <a:pPr lvl="0" algn="l"/>
            <a:r>
              <a:rPr sz="6000" i="1">
                <a:solidFill>
                  <a:schemeClr val="tx2"/>
                </a:solidFill>
              </a:rPr>
              <a:t>contribution be?</a:t>
            </a:r>
            <a:endParaRPr sz="6000" i="1">
              <a:solidFill>
                <a:schemeClr val="tx2"/>
              </a:solidFill>
            </a:endParaRPr>
          </a:p>
        </p:txBody>
      </p:sp>
      <p:sp>
        <p:nvSpPr>
          <p:cNvPr id="74758" name=""/>
          <p:cNvSpPr>
            <a:spLocks noGrp="1"/>
          </p:cNvSpPr>
          <p:nvPr>
            <p:ph type="dt" sz="quarter" idx="2"/>
          </p:nvPr>
        </p:nvSpPr>
        <p:spPr/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4759" name=""/>
          <p:cNvSpPr>
            <a:spLocks noGrp="1"/>
          </p:cNvSpPr>
          <p:nvPr>
            <p:ph type="ftr" sz="quarter" idx="3"/>
          </p:nvPr>
        </p:nvSpPr>
        <p:spPr/>
        <p:txBody>
          <a:bodyPr wrap="none" lIns="92075" tIns="46038" rIns="92075" bIns="46038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fld id="{026F07E0-3500-4A53-9927-A141186FD699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ISC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Declaration, Dec. 1993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8195" name=""/>
          <p:cNvSpPr/>
          <p:nvPr/>
        </p:nvSpPr>
        <p:spPr>
          <a:xfrm>
            <a:off x="609600" y="2387600"/>
            <a:ext cx="8305800" cy="393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Now, being of one mind in our commitment to work together for the evangelization of the world by the year 2000 and beyond, we, …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0" lvl="0" indent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declare our joint commitment to seek a church for every people and the gospel for every person by the year 2000.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0" lvl="0" indent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 urgently call the worldwide Body of Christ to join openly in linking hands, hearts, minds and spirits in this grand cause of Jesus Christ.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6" name=""/>
          <p:cNvSpPr/>
          <p:nvPr/>
        </p:nvSpPr>
        <p:spPr>
          <a:xfrm>
            <a:off x="444500" y="1722438"/>
            <a:ext cx="8504238" cy="579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We, the attendees of this historic summit meeting,</a:t>
            </a:r>
            <a:endParaRPr sz="32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"/>
          <p:cNvSpPr/>
          <p:nvPr/>
        </p:nvSpPr>
        <p:spPr>
          <a:xfrm>
            <a:off x="1370012" y="1746250"/>
            <a:ext cx="7772400" cy="14954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449262" lvl="0" indent="-449262" eaLnBrk="0" hangingPunct="0"/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96025E2B-CCF5-4379-9DF8-2C074EC1435E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 p14:dur="1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charRg st="130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charRg st="244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</a:br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Declaration, Dec. 1993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10243" name=""/>
          <p:cNvSpPr/>
          <p:nvPr/>
        </p:nvSpPr>
        <p:spPr>
          <a:xfrm>
            <a:off x="444500" y="1722438"/>
            <a:ext cx="8504238" cy="579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2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We, the attendees of this historic summit meeting,</a:t>
            </a:r>
            <a:endParaRPr sz="32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"/>
          <p:cNvSpPr/>
          <p:nvPr/>
        </p:nvSpPr>
        <p:spPr>
          <a:xfrm>
            <a:off x="533400" y="2209800"/>
            <a:ext cx="8305800" cy="393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396875" lvl="0" indent="-396875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1. To magnify the focus on the ... 10/40 Window…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96875" lvl="0" indent="-396875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2. To …  participate in prayer initiatives...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96875" lvl="0" indent="-396875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3. To encourage our churches to participate in the national strategy initiatives.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96875" lvl="0" indent="-396875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4. To seek ways to accelerate the mission thrust  of our respective denominations in our work around the world and the recruitment of new missionaries </a:t>
            </a:r>
            <a:endParaRPr sz="20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396875" lvl="0" indent="-396875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5. To utilize the various networks and task forces of the AD 2000 Movement.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5" name=""/>
          <p:cNvSpPr/>
          <p:nvPr/>
        </p:nvSpPr>
        <p:spPr>
          <a:xfrm>
            <a:off x="1370012" y="1746250"/>
            <a:ext cx="7772400" cy="14954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449262" lvl="0" indent="-449262" eaLnBrk="0" hangingPunct="0"/>
            <a:endParaRPr sz="36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449262" lvl="0" indent="-449262" eaLnBrk="0" hangingPunct="0"/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6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3DA2FE32-30A7-4BF5-8CDE-A4BB2D34CC8B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 p14:dur="1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charRg st="4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charRg st="95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charRg st="177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charRg st="329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>
                                        <p:cTn dur="1" fill="hold" display="0" masterRel="nextClick" afterEffect="1"/>
                                        <p:tgtEl>
                                          <p:spTgt spid="1024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"/>
          <p:cNvSpPr/>
          <p:nvPr>
            <p:ph type="title"/>
          </p:nvPr>
        </p:nvSpPr>
        <p:spPr>
          <a:xfrm>
            <a:off x="0" y="8382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b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lbertus Medium" charset="0"/>
              </a:rPr>
            </a:b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lbertus Medium" charset="0"/>
            </a:endParaRPr>
          </a:p>
        </p:txBody>
      </p:sp>
      <p:sp>
        <p:nvSpPr>
          <p:cNvPr id="12291" name=""/>
          <p:cNvSpPr/>
          <p:nvPr/>
        </p:nvSpPr>
        <p:spPr>
          <a:xfrm>
            <a:off x="671512" y="2347912"/>
            <a:ext cx="8320088" cy="393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Michael Green, Anglican Church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Geremias Do Couto, Assemblies of God,  Brazil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Bob Fulton, Association of Vineyard Churches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Peter 	Nanfelt, Christian &amp; Missionary Alliance 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Grant McClung, Church of God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Roland Vaughan, Church of God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Lamar Vest, Church of God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Adrian Varlack, Church of God of Prophecy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Eugene Stowe, Church of the Nazarene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2" name=""/>
          <p:cNvSpPr/>
          <p:nvPr/>
        </p:nvSpPr>
        <p:spPr>
          <a:xfrm>
            <a:off x="746125" y="1674812"/>
            <a:ext cx="2825750" cy="6413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6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signed by ...</a:t>
            </a:r>
            <a:endParaRPr sz="36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229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DA40698E-8854-43B5-BCDB-424C55FE4F50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000" p14:dur="100">
        <p:cut/>
      </p:transition>
    </mc:Choice>
    <mc:Fallback>
      <p:transition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"/>
          <p:cNvSpPr/>
          <p:nvPr>
            <p:ph type="title"/>
          </p:nvPr>
        </p:nvSpPr>
        <p:spPr>
          <a:xfrm>
            <a:off x="0" y="533400"/>
            <a:ext cx="9131300" cy="11430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7961" dir="13500000" algn="ctr">
              <a:srgbClr val="DDDDDD">
                <a:alpha val="50000"/>
              </a:srgbClr>
            </a:outerShdw>
          </a:effectLst>
        </p:spPr>
        <p:txBody>
          <a:bodyPr vert="horz" wrap="square" lIns="92075" tIns="46038" rIns="92075" bIns="46038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</a:defRPr>
            </a:lvl1pPr>
          </a:lstStyle>
          <a:p>
            <a:pPr lvl="0"/>
            <a:r>
              <a:rPr sz="40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</a:rPr>
              <a:t>AD2000 Denominational Summit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Arial" pitchFamily="34" charset="0"/>
            </a:endParaRPr>
          </a:p>
        </p:txBody>
      </p:sp>
      <p:sp>
        <p:nvSpPr>
          <p:cNvPr id="14339" name=""/>
          <p:cNvSpPr/>
          <p:nvPr/>
        </p:nvSpPr>
        <p:spPr>
          <a:xfrm>
            <a:off x="671512" y="2347912"/>
            <a:ext cx="8320088" cy="39354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Robert Scott, Church of the Nazarene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Hans Finzel, CBI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Panya Baba, Evangelical Church of West Africa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Paul Larsen, Evangelical Covenant Church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Paul Cedar,	 Evangelical  Free Church of America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Jim Forstrum, Evangelical Free Church of America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Lewis	Myers, Foreign Mission Society, SBC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Avery Willis, Foreign Mission Society, SBC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John  Amstutz, Four Square Missions 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0" name=""/>
          <p:cNvSpPr/>
          <p:nvPr/>
        </p:nvSpPr>
        <p:spPr>
          <a:xfrm>
            <a:off x="746125" y="1674812"/>
            <a:ext cx="2825750" cy="6413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600" b="1" i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signed by ...</a:t>
            </a:r>
            <a:endParaRPr sz="3600" b="1" i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1434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 eaLnBrk="0" hangingPunct="0"/>
            <a:fld id="{9EA81E12-394E-4C5A-BFF5-5D7F6EAB5204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"/>
          <p:cNvSpPr/>
          <p:nvPr/>
        </p:nvSpPr>
        <p:spPr>
          <a:xfrm>
            <a:off x="669925" y="2195512"/>
            <a:ext cx="7940675" cy="40560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1. CITIES/COMMUNITIES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:  … ministry initiatives will take place in virtually every city and community in US in next 5 years.	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2.  MINISTRY NETWORKS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:  ... enable the formation and implementation of scores of ministry networks ...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3.  STRATEGIC INITIATIVES</a:t>
            </a:r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: ... invite every church and Christian in America ...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" name=""/>
          <p:cNvSpPr/>
          <p:nvPr/>
        </p:nvSpPr>
        <p:spPr>
          <a:xfrm>
            <a:off x="1709738" y="479425"/>
            <a:ext cx="5824538" cy="1341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Mission America 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OUR MINISTRY STRATEGY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002262DC-6800-4808-98EF-A39C3AF520A5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">
                                            <p:txEl>
                                              <p:charRg st="12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">
                                            <p:txEl>
                                              <p:charRg st="22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"/>
          <p:cNvSpPr/>
          <p:nvPr/>
        </p:nvSpPr>
        <p:spPr>
          <a:xfrm>
            <a:off x="669925" y="2195512"/>
            <a:ext cx="8169275" cy="40259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0" hangingPunct="0"/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1. CATALYZATION:</a:t>
            </a:r>
            <a:r>
              <a:rPr sz="2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 </a:t>
            </a:r>
            <a:r>
              <a:rPr sz="3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... encouraging denominations, ministry networks,  local churches and Christian ministries to team together in prayerfully reaching out to America.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2. COMMUNICATION:</a:t>
            </a:r>
            <a:r>
              <a:rPr sz="2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 </a:t>
            </a:r>
            <a:r>
              <a:rPr sz="3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... attempting to communicate all that God is doing  in our nation.</a:t>
            </a:r>
            <a:endParaRPr sz="24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lvl="0" eaLnBrk="0" hangingPunct="0"/>
            <a:r>
              <a:rPr sz="36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3. COLLABORATION:</a:t>
            </a:r>
            <a:r>
              <a:rPr sz="24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  </a:t>
            </a:r>
            <a:r>
              <a:rPr sz="30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... enabling collaborative ministries</a:t>
            </a:r>
            <a:r>
              <a:rPr sz="3000">
                <a:latin typeface="Times New Roman" pitchFamily="18" charset="0"/>
              </a:rPr>
              <a:t> 	  	</a:t>
            </a:r>
            <a:endParaRPr sz="3000">
              <a:latin typeface="Times New Roman" pitchFamily="18" charset="0"/>
            </a:endParaRPr>
          </a:p>
        </p:txBody>
      </p:sp>
      <p:sp>
        <p:nvSpPr>
          <p:cNvPr id="18435" name=""/>
          <p:cNvSpPr/>
          <p:nvPr/>
        </p:nvSpPr>
        <p:spPr>
          <a:xfrm>
            <a:off x="1708150" y="479425"/>
            <a:ext cx="5824538" cy="134143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lIns="92075" tIns="46038" rIns="92075" bIns="46038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0" hangingPunct="0"/>
            <a:r>
              <a:rPr sz="5400" b="1">
                <a:solidFill>
                  <a:schemeClr val="bg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Mission America 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  <a:p>
            <a:pPr lvl="0" algn="ctr" eaLnBrk="0" hangingPunct="0"/>
            <a:r>
              <a:rPr sz="2800" b="1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  <a:t>OUR SERVANT MINISTRY</a:t>
            </a:r>
            <a:endParaRPr sz="2800" b="1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 eaLnBrk="0" hangingPunct="0"/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 eaLnBrk="0" hangingPunct="0"/>
            <a:fld id="{BFF5A6E2-2991-4EAC-8728-3F1FCCB39F16}" type="footer">
              <a:rPr sz="1400">
                <a:solidFill>
                  <a:schemeClr val="bg1"/>
                </a:solidFill>
                <a:latin typeface="Times New Roman" pitchFamily="18" charset="0"/>
              </a:rPr>
              <a:t/>
            </a:fld>
            <a:endParaRPr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>
                                            <p:txEl>
                                              <p:charRg st="166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>
                                            <p:txEl>
                                              <p:charRg st="253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LLE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BASIC3ST">
  <a:themeElements>
    <a:clrScheme name="BASIC3ST 1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33"/>
      </a:hlink>
      <a:folHlink>
        <a:srgbClr val="969696"/>
      </a:folHlink>
    </a:clrScheme>
    <a:fontScheme name="BASIC3S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ASIC3ST 1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3ST 2">
        <a:dk1>
          <a:srgbClr val="000000"/>
        </a:dk1>
        <a:lt1>
          <a:srgbClr val="FFFFCC"/>
        </a:lt1>
        <a:dk2>
          <a:srgbClr val="808000"/>
        </a:dk2>
        <a:lt2>
          <a:srgbClr val="999933"/>
        </a:lt2>
        <a:accent1>
          <a:srgbClr val="339933"/>
        </a:accent1>
        <a:accent2>
          <a:srgbClr val="80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33CC"/>
        </a:hlink>
        <a:folHlink>
          <a:srgbClr val="FFCC66"/>
        </a:folHlink>
      </a:clrScheme>
      <a:clrMap bg1="lt1" tx1="dk1" bg2="dk2" tx2="lt2" accent1="accent1" accent2="accent2" accent3="accent3" accent4="accent4" accent5="accent5" accent6="accent6" hlink="hlink" folHlink="folHlink"/>
    </a:extraClrScheme>
    <a:extraClrScheme>
      <a:clrScheme name="BASIC3S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3ST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3ST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3ST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FFFFFF"/>
    </a:dk1>
    <a:lt1>
      <a:srgbClr val="0000FF"/>
    </a:lt1>
    <a:dk2>
      <a:srgbClr val="FFFF00"/>
    </a:dk2>
    <a:lt2>
      <a:srgbClr val="000000"/>
    </a:lt2>
    <a:accent1>
      <a:srgbClr val="FF9900"/>
    </a:accent1>
    <a:accent2>
      <a:srgbClr val="00FFF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0033"/>
    </a:hlink>
    <a:folHlink>
      <a:srgbClr val="969696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000207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C0128"/>
    </a:hlink>
    <a:folHlink>
      <a:srgbClr val="CECECE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FFFFFF"/>
    </a:dk1>
    <a:lt1>
      <a:srgbClr val="0000FF"/>
    </a:lt1>
    <a:dk2>
      <a:srgbClr val="FFFF00"/>
    </a:dk2>
    <a:lt2>
      <a:srgbClr val="000000"/>
    </a:lt2>
    <a:accent1>
      <a:srgbClr val="FF9900"/>
    </a:accent1>
    <a:accent2>
      <a:srgbClr val="00FFF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0033"/>
    </a:hlink>
    <a:folHlink>
      <a:srgbClr val="969696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248</Paragraphs>
  <Slides>39</Slides>
  <Notes>31</Notes>
  <TotalTime>4184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0">
      <vt:lpstr>BASIC3ST</vt:lpstr>
      <vt:lpstr>PRESENTS JOSHUA PROJECT 2000</vt:lpstr>
      <vt:lpstr>Slide 2</vt:lpstr>
      <vt:lpstr>AD2000 Denominational SummitDeclaration, Dec. 1993</vt:lpstr>
      <vt:lpstr>AD2000 Denominational SummitDeclaration, Dec. 1993</vt:lpstr>
      <vt:lpstr>AD2000 Denominational SummitDeclaration, Dec. 1993</vt:lpstr>
      <vt:lpstr>AD2000 Denominational Summit</vt:lpstr>
      <vt:lpstr>AD2000 Denominational Summit</vt:lpstr>
      <vt:lpstr>Slide 8</vt:lpstr>
      <vt:lpstr>Slide 9</vt:lpstr>
      <vt:lpstr>Slide 10</vt:lpstr>
      <vt:lpstr>Slide 11</vt:lpstr>
      <vt:lpstr>Slide 12</vt:lpstr>
      <vt:lpstr>WHAT DOES IT MEAN?</vt:lpstr>
      <vt:lpstr>Slide 14</vt:lpstr>
      <vt:lpstr>Slide 15</vt:lpstr>
      <vt:lpstr>Slide 16</vt:lpstr>
      <vt:lpstr>Slide 17</vt:lpstr>
      <vt:lpstr>The Joshua Project 2000 List</vt:lpstr>
      <vt:lpstr>Slide 19</vt:lpstr>
      <vt:lpstr>Slide 20</vt:lpstr>
      <vt:lpstr>Slide 21</vt:lpstr>
      <vt:lpstr>Slide 22</vt:lpstr>
      <vt:lpstr>Assessment Task ForcePurpose</vt:lpstr>
      <vt:lpstr>Global Evangelization Model</vt:lpstr>
      <vt:lpstr>Slide 25</vt:lpstr>
      <vt:lpstr>Slide 26</vt:lpstr>
      <vt:lpstr>Strategy and Resource DevelopmentTask Force Purpose</vt:lpstr>
      <vt:lpstr>Slide 28</vt:lpstr>
      <vt:lpstr>Slide 29</vt:lpstr>
      <vt:lpstr>Slide 30</vt:lpstr>
      <vt:lpstr>Slide 31</vt:lpstr>
      <vt:lpstr>Slide 32</vt:lpstr>
      <vt:lpstr>AD2000 Denominational SummitDeclaration, Dec. 1993</vt:lpstr>
      <vt:lpstr>Steps  to Reach the Unreached</vt:lpstr>
      <vt:lpstr>Slide 35</vt:lpstr>
      <vt:lpstr>Status of Research Effort April 5, ‘96</vt:lpstr>
      <vt:lpstr>The Joshua Project 2000 Research Effort</vt:lpstr>
      <vt:lpstr>Status of Church Planting Effort April 5, ‘96</vt:lpstr>
      <vt:lpstr>Denominational Leaders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No Slide Title</dc:title>
  <cp:revision>74</cp:revision>
  <dcterms:created xsi:type="dcterms:W3CDTF">1995-08-11T01:22:20Z</dcterms:created>
  <dcterms:modified xsi:type="dcterms:W3CDTF">2019-01-31T02:26:27Z</dcterms:modified>
</cp:coreProperties>
</file>